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58" r:id="rId3"/>
    <p:sldId id="264" r:id="rId4"/>
    <p:sldId id="263" r:id="rId5"/>
    <p:sldId id="266" r:id="rId6"/>
    <p:sldId id="265" r:id="rId7"/>
    <p:sldId id="262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9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1º trimestre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  <a:sp3d/>
          </c:spPr>
          <c:invertIfNegative val="0"/>
          <c:cat>
            <c:strRef>
              <c:f>Hoja1!$A$2:$A$5</c:f>
              <c:strCache>
                <c:ptCount val="4"/>
                <c:pt idx="0">
                  <c:v>1º ESO</c:v>
                </c:pt>
                <c:pt idx="1">
                  <c:v>2º ESO</c:v>
                </c:pt>
                <c:pt idx="2">
                  <c:v>3º ESO</c:v>
                </c:pt>
                <c:pt idx="3">
                  <c:v>4º ESO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20</c:v>
                </c:pt>
                <c:pt idx="1">
                  <c:v>29</c:v>
                </c:pt>
                <c:pt idx="2">
                  <c:v>26</c:v>
                </c:pt>
                <c:pt idx="3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DD-46C0-8034-900C60B146B6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2º trimestre</c:v>
                </c:pt>
              </c:strCache>
            </c:strRef>
          </c:tx>
          <c:spPr>
            <a:solidFill>
              <a:srgbClr val="00FF00"/>
            </a:solidFill>
            <a:ln>
              <a:noFill/>
            </a:ln>
            <a:effectLst/>
            <a:sp3d/>
          </c:spPr>
          <c:invertIfNegative val="0"/>
          <c:cat>
            <c:strRef>
              <c:f>Hoja1!$A$2:$A$5</c:f>
              <c:strCache>
                <c:ptCount val="4"/>
                <c:pt idx="0">
                  <c:v>1º ESO</c:v>
                </c:pt>
                <c:pt idx="1">
                  <c:v>2º ESO</c:v>
                </c:pt>
                <c:pt idx="2">
                  <c:v>3º ESO</c:v>
                </c:pt>
                <c:pt idx="3">
                  <c:v>4º ESO</c:v>
                </c:pt>
              </c:strCache>
            </c:strRef>
          </c:cat>
          <c:val>
            <c:numRef>
              <c:f>Hoja1!$C$2:$C$5</c:f>
              <c:numCache>
                <c:formatCode>General</c:formatCode>
                <c:ptCount val="4"/>
                <c:pt idx="0">
                  <c:v>24</c:v>
                </c:pt>
                <c:pt idx="1">
                  <c:v>21</c:v>
                </c:pt>
                <c:pt idx="2">
                  <c:v>30</c:v>
                </c:pt>
                <c:pt idx="3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2DD-46C0-8034-900C60B146B6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3º trimestre</c:v>
                </c:pt>
              </c:strCache>
            </c:strRef>
          </c:tx>
          <c:spPr>
            <a:solidFill>
              <a:srgbClr val="0000FF"/>
            </a:solidFill>
            <a:ln>
              <a:noFill/>
            </a:ln>
            <a:effectLst/>
            <a:sp3d/>
          </c:spPr>
          <c:invertIfNegative val="0"/>
          <c:cat>
            <c:strRef>
              <c:f>Hoja1!$A$2:$A$5</c:f>
              <c:strCache>
                <c:ptCount val="4"/>
                <c:pt idx="0">
                  <c:v>1º ESO</c:v>
                </c:pt>
                <c:pt idx="1">
                  <c:v>2º ESO</c:v>
                </c:pt>
                <c:pt idx="2">
                  <c:v>3º ESO</c:v>
                </c:pt>
                <c:pt idx="3">
                  <c:v>4º ESO</c:v>
                </c:pt>
              </c:strCache>
            </c:strRef>
          </c:cat>
          <c:val>
            <c:numRef>
              <c:f>Hoja1!$D$2:$D$5</c:f>
              <c:numCache>
                <c:formatCode>General</c:formatCode>
                <c:ptCount val="4"/>
                <c:pt idx="0">
                  <c:v>28</c:v>
                </c:pt>
                <c:pt idx="1">
                  <c:v>25</c:v>
                </c:pt>
                <c:pt idx="2">
                  <c:v>22</c:v>
                </c:pt>
                <c:pt idx="3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2DD-46C0-8034-900C60B146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920905856"/>
        <c:axId val="1920897536"/>
        <c:axId val="0"/>
      </c:bar3DChart>
      <c:catAx>
        <c:axId val="1920905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920897536"/>
        <c:crosses val="autoZero"/>
        <c:auto val="1"/>
        <c:lblAlgn val="ctr"/>
        <c:lblOffset val="100"/>
        <c:noMultiLvlLbl val="0"/>
      </c:catAx>
      <c:valAx>
        <c:axId val="1920897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9209058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" panose="020B0703020102020204" pitchFamily="34" charset="0"/>
                <a:ea typeface="+mn-ea"/>
                <a:cs typeface="+mn-cs"/>
              </a:defRPr>
            </a:pPr>
            <a:endParaRPr lang="es-E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F6B63A-1B5D-4F77-AF30-C8A5160FE8F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E3CFC5CF-236E-4C01-861D-95628991C64A}">
      <dgm:prSet phldrT="[Texto]" custT="1">
        <dgm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s-ES" sz="1200" b="1" i="0" dirty="0" smtClean="0">
              <a:latin typeface="Franklin Gothic Book" panose="020B0503020102020204" pitchFamily="34" charset="0"/>
            </a:rPr>
            <a:t>1º ESO (12-13 AÑOS)</a:t>
          </a:r>
          <a:endParaRPr lang="es-ES" sz="1200" b="1" i="0" dirty="0">
            <a:latin typeface="Franklin Gothic Book" panose="020B0503020102020204" pitchFamily="34" charset="0"/>
          </a:endParaRPr>
        </a:p>
      </dgm:t>
    </dgm:pt>
    <dgm:pt modelId="{5E27D608-120A-4940-B11A-CDCC9DE8130B}" type="parTrans" cxnId="{7813FC44-8F8B-4957-A8E6-B2E390539E7A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1E166783-386E-43BE-85A5-7C8B5DF7B8A3}" type="sibTrans" cxnId="{7813FC44-8F8B-4957-A8E6-B2E390539E7A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6096F635-3939-4D4C-B2CD-DF63E728F159}">
      <dgm:prSet phldrT="[Texto]">
        <dgm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s-ES" b="1" dirty="0" smtClean="0">
              <a:latin typeface="Franklin Gothic Book" panose="020B0503020102020204" pitchFamily="34" charset="0"/>
            </a:rPr>
            <a:t>2º ESO (13-14 AÑOS)</a:t>
          </a:r>
          <a:endParaRPr lang="es-ES" b="1" dirty="0">
            <a:latin typeface="Franklin Gothic Book" panose="020B0503020102020204" pitchFamily="34" charset="0"/>
          </a:endParaRPr>
        </a:p>
      </dgm:t>
    </dgm:pt>
    <dgm:pt modelId="{A397A060-B46A-4813-A194-891DDDFFC2C6}" type="parTrans" cxnId="{481745FE-26FF-4A61-AE48-40C495C48883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5454D11A-9901-495B-B1A2-9EFE4750020E}" type="sibTrans" cxnId="{481745FE-26FF-4A61-AE48-40C495C48883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9CA28E1E-8D73-488A-8C3A-A88B52212BFA}">
      <dgm:prSet phldrT="[Texto]">
        <dgm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s-ES" b="1" dirty="0" smtClean="0">
              <a:latin typeface="Franklin Gothic Book" panose="020B0503020102020204" pitchFamily="34" charset="0"/>
            </a:rPr>
            <a:t>4º ESO (15-16 AÑOS)</a:t>
          </a:r>
          <a:endParaRPr lang="es-ES" b="1" dirty="0">
            <a:latin typeface="Franklin Gothic Book" panose="020B0503020102020204" pitchFamily="34" charset="0"/>
          </a:endParaRPr>
        </a:p>
      </dgm:t>
    </dgm:pt>
    <dgm:pt modelId="{E92D5EA7-E904-40D8-AAE1-574D8B3C89FD}" type="parTrans" cxnId="{347BFC60-4E87-487E-8CCA-5B68971C22BA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3DB33E4E-C577-4CB5-8C51-0E1B7D3FF426}" type="sibTrans" cxnId="{347BFC60-4E87-487E-8CCA-5B68971C22BA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BEE24C62-5305-4923-84A1-4BB06B8104A3}">
      <dgm:prSet phldrT="[Texto]">
        <dgm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s-ES" b="1" dirty="0" smtClean="0">
              <a:latin typeface="Franklin Gothic Book" panose="020B0503020102020204" pitchFamily="34" charset="0"/>
            </a:rPr>
            <a:t>3º ESO (14-15 AÑOS)</a:t>
          </a:r>
          <a:endParaRPr lang="es-ES" b="1" dirty="0">
            <a:latin typeface="Franklin Gothic Book" panose="020B0503020102020204" pitchFamily="34" charset="0"/>
          </a:endParaRPr>
        </a:p>
      </dgm:t>
    </dgm:pt>
    <dgm:pt modelId="{98A0D523-81F9-44F6-9A96-E0FB44356C45}" type="parTrans" cxnId="{EEC8959C-11B1-4668-A3BA-4E4E3A23A09D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614345E9-0971-45F6-B5EE-89AB11643D4A}" type="sibTrans" cxnId="{EEC8959C-11B1-4668-A3BA-4E4E3A23A09D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D8ACB0F4-B168-4A42-BBB2-78941A8EC06D}">
      <dgm:prSet phldrT="[Texto]"/>
      <dgm:spPr/>
      <dgm:t>
        <a:bodyPr/>
        <a:lstStyle/>
        <a:p>
          <a:r>
            <a:rPr lang="es-ES" b="1" i="1" dirty="0" smtClean="0">
              <a:latin typeface="Franklin Gothic Book" panose="020B0503020102020204" pitchFamily="34" charset="0"/>
            </a:rPr>
            <a:t>Matemáticas, Lengua Castellana y Literatura, Geografía e Historia, Ciencias Naturales (Biología y Geología, Física y Química), Tecnologías, Educación Plástica y Visual, Educación para la Ciudadanía, Música, Educación Física, Inglés, Religión o Ética y optativas (Segunda Lengua Extranjera: Francés, Alemán, Portugués o Italiano, depende del instituto, opcional).</a:t>
          </a:r>
          <a:endParaRPr lang="es-ES" b="1" i="1" dirty="0">
            <a:latin typeface="Franklin Gothic Book" panose="020B0503020102020204" pitchFamily="34" charset="0"/>
          </a:endParaRPr>
        </a:p>
      </dgm:t>
    </dgm:pt>
    <dgm:pt modelId="{47F7CD57-9DCE-4EDB-AF28-BE442CD8EEF6}" type="parTrans" cxnId="{48B34D9F-BBC7-4307-9B04-C1E01C4C86A5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19CE0957-E2A6-4DE4-B1E4-5F8860866624}" type="sibTrans" cxnId="{48B34D9F-BBC7-4307-9B04-C1E01C4C86A5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B4253793-7DBA-478A-99CE-3920C300404A}">
      <dgm:prSet phldrT="[Texto]"/>
      <dgm:spPr/>
      <dgm:t>
        <a:bodyPr/>
        <a:lstStyle/>
        <a:p>
          <a:r>
            <a:rPr lang="es-ES" b="1" i="1" dirty="0" smtClean="0">
              <a:latin typeface="Franklin Gothic Book" panose="020B0503020102020204" pitchFamily="34" charset="0"/>
            </a:rPr>
            <a:t>Matemáticas, Lengua Castellana y Literatura, Geografía e Historia, Ciencias Naturales (Biología y Geología, Física y Química), Tecnologías, Educación Plástica y Visual, Educación para la Ciudadanía, Música, Educación Física, Inglés, Religión o Ética y optativas (Segunda Lengua Extranjera: Francés, Alemán, Portugués o Italiano, depende del instituto, opcional).</a:t>
          </a:r>
          <a:endParaRPr lang="es-ES" b="1" i="1" dirty="0">
            <a:latin typeface="Franklin Gothic Book" panose="020B0503020102020204" pitchFamily="34" charset="0"/>
          </a:endParaRPr>
        </a:p>
      </dgm:t>
    </dgm:pt>
    <dgm:pt modelId="{3EBDB3C7-1940-4897-BFDA-DF3096E48460}" type="parTrans" cxnId="{1F6D85F1-36AD-41FE-A2E5-25CDD21CF50D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58D78B04-925F-4CAD-8C27-6905B6931525}" type="sibTrans" cxnId="{1F6D85F1-36AD-41FE-A2E5-25CDD21CF50D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4A04E6DB-8268-4C12-AA40-5492C43703E3}">
      <dgm:prSet phldrT="[Texto]"/>
      <dgm:spPr/>
      <dgm:t>
        <a:bodyPr/>
        <a:lstStyle/>
        <a:p>
          <a:r>
            <a:rPr lang="es-ES" b="1" i="1" dirty="0" smtClean="0">
              <a:latin typeface="Franklin Gothic Book" panose="020B0503020102020204" pitchFamily="34" charset="0"/>
            </a:rPr>
            <a:t>Matemáticas Académicas, Lengua Castellana y Literatura, Geografía, Biología y Geología, Física y Química, Tecnologías, Educación Plástica y Visual, Educación para la Ciudadanía, Música, Educación Física, Inglés, Religión o Ética y optativas (Segunda Lengua Extranjera: Francés, Alemán, Portugués o Italiano, depende del instituto, opcional).</a:t>
          </a:r>
          <a:endParaRPr lang="es-ES" b="1" i="1" dirty="0">
            <a:latin typeface="Franklin Gothic Book" panose="020B0503020102020204" pitchFamily="34" charset="0"/>
          </a:endParaRPr>
        </a:p>
      </dgm:t>
    </dgm:pt>
    <dgm:pt modelId="{8DEBCE91-3990-4775-84B2-1394B50DCD54}" type="parTrans" cxnId="{7A37A538-B6CF-4ED7-8BFC-3C7F191CCC77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9916BC27-A056-4303-8D34-648C5FA619F7}" type="sibTrans" cxnId="{7A37A538-B6CF-4ED7-8BFC-3C7F191CCC77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C8E0D5AB-7E79-4142-A0C8-023BD44B71D1}">
      <dgm:prSet phldrT="[Texto]"/>
      <dgm:spPr/>
      <dgm:t>
        <a:bodyPr/>
        <a:lstStyle/>
        <a:p>
          <a:r>
            <a:rPr lang="es-ES" b="1" i="1" dirty="0" smtClean="0">
              <a:latin typeface="Franklin Gothic Book" panose="020B0503020102020204" pitchFamily="34" charset="0"/>
            </a:rPr>
            <a:t>Ciencias: Matemáticas Académicas, Lengua Castellana y Literatura, Historia, Biología y Geología, Física y Química, Educación Física, Inglés y Religión o Ética. Además hay optativas de modalidad (elegir dos): Cultura Científica, Tecnología, Tecnologías de la Información y de la Comunicación y Segunda Lengua Extranjera (Francés, Alemán, Portugués o Italiano, depende del instituto, opcional).</a:t>
          </a:r>
          <a:endParaRPr lang="es-ES" b="1" i="1" dirty="0">
            <a:latin typeface="Franklin Gothic Book" panose="020B0503020102020204" pitchFamily="34" charset="0"/>
          </a:endParaRPr>
        </a:p>
      </dgm:t>
    </dgm:pt>
    <dgm:pt modelId="{55925B9E-BE35-4AC3-9A99-3B07BD2D4C0D}" type="parTrans" cxnId="{7B22B964-C749-423E-BF2F-80D159C4ED6A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6B9C28F8-0C90-4A8B-BC08-0F92961A7463}" type="sibTrans" cxnId="{7B22B964-C749-423E-BF2F-80D159C4ED6A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FB79CE4B-C794-43F7-B683-2C0E6C1994E5}">
      <dgm:prSet phldrT="[Texto]"/>
      <dgm:spPr/>
      <dgm:t>
        <a:bodyPr/>
        <a:lstStyle/>
        <a:p>
          <a:r>
            <a:rPr lang="es-ES" b="1" i="1" dirty="0" smtClean="0">
              <a:latin typeface="Franklin Gothic Book" panose="020B0503020102020204" pitchFamily="34" charset="0"/>
            </a:rPr>
            <a:t>Sociales y Humanidades: Matemáticas Académicas, Lengua Castellana y Literatura, Historia, Latín, Economía, Educación Física, Inglés y Religión o Ética. Además hay optativas de modalidad (elegir dos): Educación Plástica y Visual, Música, Tecnologías de la Información y de la Comunicación y Segunda Lengua Extranjera (Francés, Alemán, Portugués o Italiano, depende del instituto, opcional).</a:t>
          </a:r>
          <a:endParaRPr lang="es-ES" b="1" i="1" dirty="0">
            <a:latin typeface="Franklin Gothic Book" panose="020B0503020102020204" pitchFamily="34" charset="0"/>
          </a:endParaRPr>
        </a:p>
      </dgm:t>
    </dgm:pt>
    <dgm:pt modelId="{54A0B526-6A4C-49F7-8A71-816D7F7B5AB1}" type="parTrans" cxnId="{003FFD68-A2C2-417D-B098-89D30AD97739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DFFFE2B9-78DB-49DE-BD37-ACBF27462F48}" type="sibTrans" cxnId="{003FFD68-A2C2-417D-B098-89D30AD97739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493D7ABF-8EA0-4A6A-B1D6-81095D86E1D5}">
      <dgm:prSet phldrT="[Texto]"/>
      <dgm:spPr/>
      <dgm:t>
        <a:bodyPr/>
        <a:lstStyle/>
        <a:p>
          <a:r>
            <a:rPr lang="es-ES" b="1" i="1" dirty="0" smtClean="0">
              <a:latin typeface="Franklin Gothic Book" panose="020B0503020102020204" pitchFamily="34" charset="0"/>
            </a:rPr>
            <a:t>Aplicadas: Matemáticas Aplicadas, Lengua Castellana y Literatura, Historia, Ciencias Aplicadas, Actividad Emprendedora y Empresarial, Educación Física, Inglés y Religión o Ética. Además hay optativas de modalidad (elegir dos): Tecnología, Tecnologías de la Información y de la Comunicación, Educación Plástica y Visual, y Música.</a:t>
          </a:r>
          <a:endParaRPr lang="es-ES" b="1" i="1" dirty="0">
            <a:latin typeface="Franklin Gothic Book" panose="020B0503020102020204" pitchFamily="34" charset="0"/>
          </a:endParaRPr>
        </a:p>
      </dgm:t>
    </dgm:pt>
    <dgm:pt modelId="{B20A750D-9A85-462B-9116-3EC9E445ED52}" type="parTrans" cxnId="{4971358F-9A9B-4161-8CCA-6C25A46FEFB0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4C0FAF11-E46E-47FE-BE53-12A5B32DE57B}" type="sibTrans" cxnId="{4971358F-9A9B-4161-8CCA-6C25A46FEFB0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5C152677-5176-4DC7-8792-31B02C423083}">
      <dgm:prSet/>
      <dgm:spPr/>
      <dgm:t>
        <a:bodyPr/>
        <a:lstStyle/>
        <a:p>
          <a:r>
            <a:rPr lang="es-ES" b="1" i="1" dirty="0" smtClean="0">
              <a:latin typeface="Franklin Gothic Book" panose="020B0503020102020204" pitchFamily="34" charset="0"/>
            </a:rPr>
            <a:t>Matemáticas Aplicadas, Lengua Castellana y Literatura, Geografía, Biología y Geología, Física y Química, Tecnologías, Educación Plástica y Visual, Educación para la Ciudadanía, Música, Educación Física, Inglés, Religión o Ética y optativas (Segunda Lengua Extranjera: Francés, Alemán, Portugués o Italiano, depende del instituto, opcional).</a:t>
          </a:r>
        </a:p>
      </dgm:t>
    </dgm:pt>
    <dgm:pt modelId="{21209579-377F-411B-8489-FF6DB3CBD16D}" type="parTrans" cxnId="{27672FF4-74B2-42AF-A0B9-13C96645D387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750696A7-BF98-465E-B725-D8E5E3FEDC69}" type="sibTrans" cxnId="{27672FF4-74B2-42AF-A0B9-13C96645D387}">
      <dgm:prSet/>
      <dgm:spPr/>
      <dgm:t>
        <a:bodyPr/>
        <a:lstStyle/>
        <a:p>
          <a:endParaRPr lang="es-ES">
            <a:latin typeface="Franklin Gothic Book" panose="020B0503020102020204" pitchFamily="34" charset="0"/>
          </a:endParaRPr>
        </a:p>
      </dgm:t>
    </dgm:pt>
    <dgm:pt modelId="{8F3393A8-7766-4F91-8219-5F71D7412507}" type="pres">
      <dgm:prSet presAssocID="{D3F6B63A-1B5D-4F77-AF30-C8A5160FE8F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61FE07F-FC70-4BF8-B6B4-25A520C1ABAA}" type="pres">
      <dgm:prSet presAssocID="{E3CFC5CF-236E-4C01-861D-95628991C64A}" presName="parentLin" presStyleCnt="0"/>
      <dgm:spPr/>
    </dgm:pt>
    <dgm:pt modelId="{61AA3893-7F8B-47BF-B736-646F96089E78}" type="pres">
      <dgm:prSet presAssocID="{E3CFC5CF-236E-4C01-861D-95628991C64A}" presName="parentLeftMargin" presStyleLbl="node1" presStyleIdx="0" presStyleCnt="4"/>
      <dgm:spPr/>
      <dgm:t>
        <a:bodyPr/>
        <a:lstStyle/>
        <a:p>
          <a:endParaRPr lang="es-ES"/>
        </a:p>
      </dgm:t>
    </dgm:pt>
    <dgm:pt modelId="{B3F8CE93-8E07-416C-93DF-C85499627F98}" type="pres">
      <dgm:prSet presAssocID="{E3CFC5CF-236E-4C01-861D-95628991C64A}" presName="parentText" presStyleLbl="node1" presStyleIdx="0" presStyleCnt="4" custScaleX="26520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0F755697-8B9E-4790-9A55-BAE610C6B759}" type="pres">
      <dgm:prSet presAssocID="{E3CFC5CF-236E-4C01-861D-95628991C64A}" presName="negativeSpace" presStyleCnt="0"/>
      <dgm:spPr/>
    </dgm:pt>
    <dgm:pt modelId="{74CE0F2E-85D3-4CAF-B612-CB41B747021D}" type="pres">
      <dgm:prSet presAssocID="{E3CFC5CF-236E-4C01-861D-95628991C64A}" presName="childText" presStyleLbl="conFgAcc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6B7035A-F38D-489D-BC0C-75D721763919}" type="pres">
      <dgm:prSet presAssocID="{1E166783-386E-43BE-85A5-7C8B5DF7B8A3}" presName="spaceBetweenRectangles" presStyleCnt="0"/>
      <dgm:spPr/>
    </dgm:pt>
    <dgm:pt modelId="{58718094-2C53-487E-AB43-3A57E9E7F2F8}" type="pres">
      <dgm:prSet presAssocID="{6096F635-3939-4D4C-B2CD-DF63E728F159}" presName="parentLin" presStyleCnt="0"/>
      <dgm:spPr/>
    </dgm:pt>
    <dgm:pt modelId="{E568C5D3-191B-470D-B78A-63C4E7B847BD}" type="pres">
      <dgm:prSet presAssocID="{6096F635-3939-4D4C-B2CD-DF63E728F159}" presName="parentLeftMargin" presStyleLbl="node1" presStyleIdx="0" presStyleCnt="4"/>
      <dgm:spPr/>
      <dgm:t>
        <a:bodyPr/>
        <a:lstStyle/>
        <a:p>
          <a:endParaRPr lang="es-ES"/>
        </a:p>
      </dgm:t>
    </dgm:pt>
    <dgm:pt modelId="{C2944802-6CAD-42EE-8930-083B720556C6}" type="pres">
      <dgm:prSet presAssocID="{6096F635-3939-4D4C-B2CD-DF63E728F159}" presName="parentText" presStyleLbl="node1" presStyleIdx="1" presStyleCnt="4" custScaleX="26520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03D8ED35-6212-435A-B3B0-8801C2C38C00}" type="pres">
      <dgm:prSet presAssocID="{6096F635-3939-4D4C-B2CD-DF63E728F159}" presName="negativeSpace" presStyleCnt="0"/>
      <dgm:spPr/>
    </dgm:pt>
    <dgm:pt modelId="{003834E9-32A6-4E65-9865-B157D23733E0}" type="pres">
      <dgm:prSet presAssocID="{6096F635-3939-4D4C-B2CD-DF63E728F159}" presName="childText" presStyleLbl="conFgAcc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987DCB3-7034-4B36-A6F6-582D6A85F2B3}" type="pres">
      <dgm:prSet presAssocID="{5454D11A-9901-495B-B1A2-9EFE4750020E}" presName="spaceBetweenRectangles" presStyleCnt="0"/>
      <dgm:spPr/>
    </dgm:pt>
    <dgm:pt modelId="{B3707F47-0E44-4260-A457-1F74DCC2D5D8}" type="pres">
      <dgm:prSet presAssocID="{BEE24C62-5305-4923-84A1-4BB06B8104A3}" presName="parentLin" presStyleCnt="0"/>
      <dgm:spPr/>
    </dgm:pt>
    <dgm:pt modelId="{1625A290-5D0E-4F28-A0FE-388912E74896}" type="pres">
      <dgm:prSet presAssocID="{BEE24C62-5305-4923-84A1-4BB06B8104A3}" presName="parentLeftMargin" presStyleLbl="node1" presStyleIdx="1" presStyleCnt="4"/>
      <dgm:spPr/>
      <dgm:t>
        <a:bodyPr/>
        <a:lstStyle/>
        <a:p>
          <a:endParaRPr lang="es-ES"/>
        </a:p>
      </dgm:t>
    </dgm:pt>
    <dgm:pt modelId="{1C30D616-C5F1-4786-9EC6-9789517AE607}" type="pres">
      <dgm:prSet presAssocID="{BEE24C62-5305-4923-84A1-4BB06B8104A3}" presName="parentText" presStyleLbl="node1" presStyleIdx="2" presStyleCnt="4" custScaleX="26520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EAC36FD-5475-4216-8DB6-BC6502674CCD}" type="pres">
      <dgm:prSet presAssocID="{BEE24C62-5305-4923-84A1-4BB06B8104A3}" presName="negativeSpace" presStyleCnt="0"/>
      <dgm:spPr/>
    </dgm:pt>
    <dgm:pt modelId="{623FC858-CF38-4388-A2C3-57D41C849C03}" type="pres">
      <dgm:prSet presAssocID="{BEE24C62-5305-4923-84A1-4BB06B8104A3}" presName="childText" presStyleLbl="conFgAcc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FCB5036-2100-40B6-8766-8285E9E3B02B}" type="pres">
      <dgm:prSet presAssocID="{614345E9-0971-45F6-B5EE-89AB11643D4A}" presName="spaceBetweenRectangles" presStyleCnt="0"/>
      <dgm:spPr/>
    </dgm:pt>
    <dgm:pt modelId="{21A4DD2D-153B-41E4-A4EA-A245AFC5FF95}" type="pres">
      <dgm:prSet presAssocID="{9CA28E1E-8D73-488A-8C3A-A88B52212BFA}" presName="parentLin" presStyleCnt="0"/>
      <dgm:spPr/>
    </dgm:pt>
    <dgm:pt modelId="{CC3FECA6-D92E-4196-85BC-5DF1C71E684B}" type="pres">
      <dgm:prSet presAssocID="{9CA28E1E-8D73-488A-8C3A-A88B52212BFA}" presName="parentLeftMargin" presStyleLbl="node1" presStyleIdx="2" presStyleCnt="4"/>
      <dgm:spPr/>
      <dgm:t>
        <a:bodyPr/>
        <a:lstStyle/>
        <a:p>
          <a:endParaRPr lang="es-ES"/>
        </a:p>
      </dgm:t>
    </dgm:pt>
    <dgm:pt modelId="{DF17EB79-2739-42A4-9BA3-24D0E7330D87}" type="pres">
      <dgm:prSet presAssocID="{9CA28E1E-8D73-488A-8C3A-A88B52212BFA}" presName="parentText" presStyleLbl="node1" presStyleIdx="3" presStyleCnt="4" custScaleX="26520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8C906E5-4745-401A-91D9-3B06715EBF4F}" type="pres">
      <dgm:prSet presAssocID="{9CA28E1E-8D73-488A-8C3A-A88B52212BFA}" presName="negativeSpace" presStyleCnt="0"/>
      <dgm:spPr/>
    </dgm:pt>
    <dgm:pt modelId="{1A9ADAB4-EA09-4624-A3DE-FDBCA76AD796}" type="pres">
      <dgm:prSet presAssocID="{9CA28E1E-8D73-488A-8C3A-A88B52212BFA}" presName="childText" presStyleLbl="conFgAcc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5F72E5CD-4093-4573-962A-07085A7E4440}" type="presOf" srcId="{9CA28E1E-8D73-488A-8C3A-A88B52212BFA}" destId="{CC3FECA6-D92E-4196-85BC-5DF1C71E684B}" srcOrd="0" destOrd="0" presId="urn:microsoft.com/office/officeart/2005/8/layout/list1"/>
    <dgm:cxn modelId="{7C8049E3-F4DA-495C-8C35-6EC9D3BC0C91}" type="presOf" srcId="{E3CFC5CF-236E-4C01-861D-95628991C64A}" destId="{61AA3893-7F8B-47BF-B736-646F96089E78}" srcOrd="0" destOrd="0" presId="urn:microsoft.com/office/officeart/2005/8/layout/list1"/>
    <dgm:cxn modelId="{27672FF4-74B2-42AF-A0B9-13C96645D387}" srcId="{BEE24C62-5305-4923-84A1-4BB06B8104A3}" destId="{5C152677-5176-4DC7-8792-31B02C423083}" srcOrd="1" destOrd="0" parTransId="{21209579-377F-411B-8489-FF6DB3CBD16D}" sibTransId="{750696A7-BF98-465E-B725-D8E5E3FEDC69}"/>
    <dgm:cxn modelId="{481745FE-26FF-4A61-AE48-40C495C48883}" srcId="{D3F6B63A-1B5D-4F77-AF30-C8A5160FE8F9}" destId="{6096F635-3939-4D4C-B2CD-DF63E728F159}" srcOrd="1" destOrd="0" parTransId="{A397A060-B46A-4813-A194-891DDDFFC2C6}" sibTransId="{5454D11A-9901-495B-B1A2-9EFE4750020E}"/>
    <dgm:cxn modelId="{43A4EB9E-C71D-45CC-8908-9D6B1E42C743}" type="presOf" srcId="{4A04E6DB-8268-4C12-AA40-5492C43703E3}" destId="{623FC858-CF38-4388-A2C3-57D41C849C03}" srcOrd="0" destOrd="0" presId="urn:microsoft.com/office/officeart/2005/8/layout/list1"/>
    <dgm:cxn modelId="{F6618CF0-60EF-4D7A-A105-306C819D6009}" type="presOf" srcId="{BEE24C62-5305-4923-84A1-4BB06B8104A3}" destId="{1C30D616-C5F1-4786-9EC6-9789517AE607}" srcOrd="1" destOrd="0" presId="urn:microsoft.com/office/officeart/2005/8/layout/list1"/>
    <dgm:cxn modelId="{48B34D9F-BBC7-4307-9B04-C1E01C4C86A5}" srcId="{E3CFC5CF-236E-4C01-861D-95628991C64A}" destId="{D8ACB0F4-B168-4A42-BBB2-78941A8EC06D}" srcOrd="0" destOrd="0" parTransId="{47F7CD57-9DCE-4EDB-AF28-BE442CD8EEF6}" sibTransId="{19CE0957-E2A6-4DE4-B1E4-5F8860866624}"/>
    <dgm:cxn modelId="{0C8FC932-056F-4E54-B555-62E599AFF5FC}" type="presOf" srcId="{D8ACB0F4-B168-4A42-BBB2-78941A8EC06D}" destId="{74CE0F2E-85D3-4CAF-B612-CB41B747021D}" srcOrd="0" destOrd="0" presId="urn:microsoft.com/office/officeart/2005/8/layout/list1"/>
    <dgm:cxn modelId="{EAA5DDEC-60DF-49ED-B63E-AB9B9338B568}" type="presOf" srcId="{6096F635-3939-4D4C-B2CD-DF63E728F159}" destId="{E568C5D3-191B-470D-B78A-63C4E7B847BD}" srcOrd="0" destOrd="0" presId="urn:microsoft.com/office/officeart/2005/8/layout/list1"/>
    <dgm:cxn modelId="{EEC8959C-11B1-4668-A3BA-4E4E3A23A09D}" srcId="{D3F6B63A-1B5D-4F77-AF30-C8A5160FE8F9}" destId="{BEE24C62-5305-4923-84A1-4BB06B8104A3}" srcOrd="2" destOrd="0" parTransId="{98A0D523-81F9-44F6-9A96-E0FB44356C45}" sibTransId="{614345E9-0971-45F6-B5EE-89AB11643D4A}"/>
    <dgm:cxn modelId="{003FFD68-A2C2-417D-B098-89D30AD97739}" srcId="{9CA28E1E-8D73-488A-8C3A-A88B52212BFA}" destId="{FB79CE4B-C794-43F7-B683-2C0E6C1994E5}" srcOrd="1" destOrd="0" parTransId="{54A0B526-6A4C-49F7-8A71-816D7F7B5AB1}" sibTransId="{DFFFE2B9-78DB-49DE-BD37-ACBF27462F48}"/>
    <dgm:cxn modelId="{7B22B964-C749-423E-BF2F-80D159C4ED6A}" srcId="{9CA28E1E-8D73-488A-8C3A-A88B52212BFA}" destId="{C8E0D5AB-7E79-4142-A0C8-023BD44B71D1}" srcOrd="0" destOrd="0" parTransId="{55925B9E-BE35-4AC3-9A99-3B07BD2D4C0D}" sibTransId="{6B9C28F8-0C90-4A8B-BC08-0F92961A7463}"/>
    <dgm:cxn modelId="{7813FC44-8F8B-4957-A8E6-B2E390539E7A}" srcId="{D3F6B63A-1B5D-4F77-AF30-C8A5160FE8F9}" destId="{E3CFC5CF-236E-4C01-861D-95628991C64A}" srcOrd="0" destOrd="0" parTransId="{5E27D608-120A-4940-B11A-CDCC9DE8130B}" sibTransId="{1E166783-386E-43BE-85A5-7C8B5DF7B8A3}"/>
    <dgm:cxn modelId="{1FE5B657-FBD3-4CF2-A8C0-C1AD3FC6C444}" type="presOf" srcId="{B4253793-7DBA-478A-99CE-3920C300404A}" destId="{003834E9-32A6-4E65-9865-B157D23733E0}" srcOrd="0" destOrd="0" presId="urn:microsoft.com/office/officeart/2005/8/layout/list1"/>
    <dgm:cxn modelId="{8341EA49-0F4D-47AF-8C26-58C284BAAB23}" type="presOf" srcId="{BEE24C62-5305-4923-84A1-4BB06B8104A3}" destId="{1625A290-5D0E-4F28-A0FE-388912E74896}" srcOrd="0" destOrd="0" presId="urn:microsoft.com/office/officeart/2005/8/layout/list1"/>
    <dgm:cxn modelId="{4971358F-9A9B-4161-8CCA-6C25A46FEFB0}" srcId="{9CA28E1E-8D73-488A-8C3A-A88B52212BFA}" destId="{493D7ABF-8EA0-4A6A-B1D6-81095D86E1D5}" srcOrd="2" destOrd="0" parTransId="{B20A750D-9A85-462B-9116-3EC9E445ED52}" sibTransId="{4C0FAF11-E46E-47FE-BE53-12A5B32DE57B}"/>
    <dgm:cxn modelId="{B089096C-1819-4D6F-9BFC-F453FDF07AF2}" type="presOf" srcId="{D3F6B63A-1B5D-4F77-AF30-C8A5160FE8F9}" destId="{8F3393A8-7766-4F91-8219-5F71D7412507}" srcOrd="0" destOrd="0" presId="urn:microsoft.com/office/officeart/2005/8/layout/list1"/>
    <dgm:cxn modelId="{A41253BB-A776-49E8-8418-3E4FAEAC07B4}" type="presOf" srcId="{E3CFC5CF-236E-4C01-861D-95628991C64A}" destId="{B3F8CE93-8E07-416C-93DF-C85499627F98}" srcOrd="1" destOrd="0" presId="urn:microsoft.com/office/officeart/2005/8/layout/list1"/>
    <dgm:cxn modelId="{347BFC60-4E87-487E-8CCA-5B68971C22BA}" srcId="{D3F6B63A-1B5D-4F77-AF30-C8A5160FE8F9}" destId="{9CA28E1E-8D73-488A-8C3A-A88B52212BFA}" srcOrd="3" destOrd="0" parTransId="{E92D5EA7-E904-40D8-AAE1-574D8B3C89FD}" sibTransId="{3DB33E4E-C577-4CB5-8C51-0E1B7D3FF426}"/>
    <dgm:cxn modelId="{7A37A538-B6CF-4ED7-8BFC-3C7F191CCC77}" srcId="{BEE24C62-5305-4923-84A1-4BB06B8104A3}" destId="{4A04E6DB-8268-4C12-AA40-5492C43703E3}" srcOrd="0" destOrd="0" parTransId="{8DEBCE91-3990-4775-84B2-1394B50DCD54}" sibTransId="{9916BC27-A056-4303-8D34-648C5FA619F7}"/>
    <dgm:cxn modelId="{1D9F01BF-9F07-4586-82A2-844E3CD56113}" type="presOf" srcId="{5C152677-5176-4DC7-8792-31B02C423083}" destId="{623FC858-CF38-4388-A2C3-57D41C849C03}" srcOrd="0" destOrd="1" presId="urn:microsoft.com/office/officeart/2005/8/layout/list1"/>
    <dgm:cxn modelId="{35D4A37C-F892-4013-A549-8FF3F8436990}" type="presOf" srcId="{FB79CE4B-C794-43F7-B683-2C0E6C1994E5}" destId="{1A9ADAB4-EA09-4624-A3DE-FDBCA76AD796}" srcOrd="0" destOrd="1" presId="urn:microsoft.com/office/officeart/2005/8/layout/list1"/>
    <dgm:cxn modelId="{05F7899E-0808-4E0A-B9D3-1D88CD7E0FF8}" type="presOf" srcId="{6096F635-3939-4D4C-B2CD-DF63E728F159}" destId="{C2944802-6CAD-42EE-8930-083B720556C6}" srcOrd="1" destOrd="0" presId="urn:microsoft.com/office/officeart/2005/8/layout/list1"/>
    <dgm:cxn modelId="{C89455BF-3245-4E6D-A180-839D48F858F9}" type="presOf" srcId="{C8E0D5AB-7E79-4142-A0C8-023BD44B71D1}" destId="{1A9ADAB4-EA09-4624-A3DE-FDBCA76AD796}" srcOrd="0" destOrd="0" presId="urn:microsoft.com/office/officeart/2005/8/layout/list1"/>
    <dgm:cxn modelId="{06ED31E6-B9CE-47B9-953C-E98A67EA7DEC}" type="presOf" srcId="{9CA28E1E-8D73-488A-8C3A-A88B52212BFA}" destId="{DF17EB79-2739-42A4-9BA3-24D0E7330D87}" srcOrd="1" destOrd="0" presId="urn:microsoft.com/office/officeart/2005/8/layout/list1"/>
    <dgm:cxn modelId="{DFB7D1A7-65C4-4253-B986-37B4EEC4B7E5}" type="presOf" srcId="{493D7ABF-8EA0-4A6A-B1D6-81095D86E1D5}" destId="{1A9ADAB4-EA09-4624-A3DE-FDBCA76AD796}" srcOrd="0" destOrd="2" presId="urn:microsoft.com/office/officeart/2005/8/layout/list1"/>
    <dgm:cxn modelId="{1F6D85F1-36AD-41FE-A2E5-25CDD21CF50D}" srcId="{6096F635-3939-4D4C-B2CD-DF63E728F159}" destId="{B4253793-7DBA-478A-99CE-3920C300404A}" srcOrd="0" destOrd="0" parTransId="{3EBDB3C7-1940-4897-BFDA-DF3096E48460}" sibTransId="{58D78B04-925F-4CAD-8C27-6905B6931525}"/>
    <dgm:cxn modelId="{9896C5B8-8E1F-479E-A66A-852F52343575}" type="presParOf" srcId="{8F3393A8-7766-4F91-8219-5F71D7412507}" destId="{961FE07F-FC70-4BF8-B6B4-25A520C1ABAA}" srcOrd="0" destOrd="0" presId="urn:microsoft.com/office/officeart/2005/8/layout/list1"/>
    <dgm:cxn modelId="{DD4D4F91-CB2E-41C3-B09A-5A3C2E6BF4D3}" type="presParOf" srcId="{961FE07F-FC70-4BF8-B6B4-25A520C1ABAA}" destId="{61AA3893-7F8B-47BF-B736-646F96089E78}" srcOrd="0" destOrd="0" presId="urn:microsoft.com/office/officeart/2005/8/layout/list1"/>
    <dgm:cxn modelId="{A2DB7F79-E387-4C95-8348-2AAA49B40FF3}" type="presParOf" srcId="{961FE07F-FC70-4BF8-B6B4-25A520C1ABAA}" destId="{B3F8CE93-8E07-416C-93DF-C85499627F98}" srcOrd="1" destOrd="0" presId="urn:microsoft.com/office/officeart/2005/8/layout/list1"/>
    <dgm:cxn modelId="{AEDBF7CF-0DF3-4DEC-ACA7-258A6EDFD91E}" type="presParOf" srcId="{8F3393A8-7766-4F91-8219-5F71D7412507}" destId="{0F755697-8B9E-4790-9A55-BAE610C6B759}" srcOrd="1" destOrd="0" presId="urn:microsoft.com/office/officeart/2005/8/layout/list1"/>
    <dgm:cxn modelId="{4CBFC368-6E30-4394-AA64-FCAA1DB2979C}" type="presParOf" srcId="{8F3393A8-7766-4F91-8219-5F71D7412507}" destId="{74CE0F2E-85D3-4CAF-B612-CB41B747021D}" srcOrd="2" destOrd="0" presId="urn:microsoft.com/office/officeart/2005/8/layout/list1"/>
    <dgm:cxn modelId="{A7E8915F-F539-46AF-9BDF-554B4CBD8890}" type="presParOf" srcId="{8F3393A8-7766-4F91-8219-5F71D7412507}" destId="{A6B7035A-F38D-489D-BC0C-75D721763919}" srcOrd="3" destOrd="0" presId="urn:microsoft.com/office/officeart/2005/8/layout/list1"/>
    <dgm:cxn modelId="{29D1C4F2-E80E-45F2-B918-24E2474588F1}" type="presParOf" srcId="{8F3393A8-7766-4F91-8219-5F71D7412507}" destId="{58718094-2C53-487E-AB43-3A57E9E7F2F8}" srcOrd="4" destOrd="0" presId="urn:microsoft.com/office/officeart/2005/8/layout/list1"/>
    <dgm:cxn modelId="{C372ECBF-540E-4BFE-8B36-72AE40BD7F4D}" type="presParOf" srcId="{58718094-2C53-487E-AB43-3A57E9E7F2F8}" destId="{E568C5D3-191B-470D-B78A-63C4E7B847BD}" srcOrd="0" destOrd="0" presId="urn:microsoft.com/office/officeart/2005/8/layout/list1"/>
    <dgm:cxn modelId="{C4F1A85A-08B1-451D-A11B-49F48E1DBB48}" type="presParOf" srcId="{58718094-2C53-487E-AB43-3A57E9E7F2F8}" destId="{C2944802-6CAD-42EE-8930-083B720556C6}" srcOrd="1" destOrd="0" presId="urn:microsoft.com/office/officeart/2005/8/layout/list1"/>
    <dgm:cxn modelId="{A4EB2545-A551-4385-894B-2465C45C545D}" type="presParOf" srcId="{8F3393A8-7766-4F91-8219-5F71D7412507}" destId="{03D8ED35-6212-435A-B3B0-8801C2C38C00}" srcOrd="5" destOrd="0" presId="urn:microsoft.com/office/officeart/2005/8/layout/list1"/>
    <dgm:cxn modelId="{A01E197E-2141-4353-B3F5-297B773DD7C8}" type="presParOf" srcId="{8F3393A8-7766-4F91-8219-5F71D7412507}" destId="{003834E9-32A6-4E65-9865-B157D23733E0}" srcOrd="6" destOrd="0" presId="urn:microsoft.com/office/officeart/2005/8/layout/list1"/>
    <dgm:cxn modelId="{8B6567AF-BD29-4501-B799-16F673FC4493}" type="presParOf" srcId="{8F3393A8-7766-4F91-8219-5F71D7412507}" destId="{A987DCB3-7034-4B36-A6F6-582D6A85F2B3}" srcOrd="7" destOrd="0" presId="urn:microsoft.com/office/officeart/2005/8/layout/list1"/>
    <dgm:cxn modelId="{C8065525-4788-4604-8363-B27C16A2E1B7}" type="presParOf" srcId="{8F3393A8-7766-4F91-8219-5F71D7412507}" destId="{B3707F47-0E44-4260-A457-1F74DCC2D5D8}" srcOrd="8" destOrd="0" presId="urn:microsoft.com/office/officeart/2005/8/layout/list1"/>
    <dgm:cxn modelId="{E06A4C9A-2869-457D-9029-0BA9631DD481}" type="presParOf" srcId="{B3707F47-0E44-4260-A457-1F74DCC2D5D8}" destId="{1625A290-5D0E-4F28-A0FE-388912E74896}" srcOrd="0" destOrd="0" presId="urn:microsoft.com/office/officeart/2005/8/layout/list1"/>
    <dgm:cxn modelId="{F13B09B0-2D59-4E81-B39A-49DE5C674400}" type="presParOf" srcId="{B3707F47-0E44-4260-A457-1F74DCC2D5D8}" destId="{1C30D616-C5F1-4786-9EC6-9789517AE607}" srcOrd="1" destOrd="0" presId="urn:microsoft.com/office/officeart/2005/8/layout/list1"/>
    <dgm:cxn modelId="{C27CA2C6-69C4-4823-A8BA-4855445BBE44}" type="presParOf" srcId="{8F3393A8-7766-4F91-8219-5F71D7412507}" destId="{4EAC36FD-5475-4216-8DB6-BC6502674CCD}" srcOrd="9" destOrd="0" presId="urn:microsoft.com/office/officeart/2005/8/layout/list1"/>
    <dgm:cxn modelId="{1B78431F-336A-4383-B8B8-354D076BE46A}" type="presParOf" srcId="{8F3393A8-7766-4F91-8219-5F71D7412507}" destId="{623FC858-CF38-4388-A2C3-57D41C849C03}" srcOrd="10" destOrd="0" presId="urn:microsoft.com/office/officeart/2005/8/layout/list1"/>
    <dgm:cxn modelId="{60800710-5FC4-411D-9245-CD5AD5141524}" type="presParOf" srcId="{8F3393A8-7766-4F91-8219-5F71D7412507}" destId="{DFCB5036-2100-40B6-8766-8285E9E3B02B}" srcOrd="11" destOrd="0" presId="urn:microsoft.com/office/officeart/2005/8/layout/list1"/>
    <dgm:cxn modelId="{3C87D134-B294-4ADE-A9AB-55B8C7D18467}" type="presParOf" srcId="{8F3393A8-7766-4F91-8219-5F71D7412507}" destId="{21A4DD2D-153B-41E4-A4EA-A245AFC5FF95}" srcOrd="12" destOrd="0" presId="urn:microsoft.com/office/officeart/2005/8/layout/list1"/>
    <dgm:cxn modelId="{176B88FB-8B4E-4CBB-9028-37B8B7DC5151}" type="presParOf" srcId="{21A4DD2D-153B-41E4-A4EA-A245AFC5FF95}" destId="{CC3FECA6-D92E-4196-85BC-5DF1C71E684B}" srcOrd="0" destOrd="0" presId="urn:microsoft.com/office/officeart/2005/8/layout/list1"/>
    <dgm:cxn modelId="{B4CA4A0E-11AA-466F-B9E5-F5BD5F279682}" type="presParOf" srcId="{21A4DD2D-153B-41E4-A4EA-A245AFC5FF95}" destId="{DF17EB79-2739-42A4-9BA3-24D0E7330D87}" srcOrd="1" destOrd="0" presId="urn:microsoft.com/office/officeart/2005/8/layout/list1"/>
    <dgm:cxn modelId="{0465D984-5D42-4061-8140-326523F0B292}" type="presParOf" srcId="{8F3393A8-7766-4F91-8219-5F71D7412507}" destId="{C8C906E5-4745-401A-91D9-3B06715EBF4F}" srcOrd="13" destOrd="0" presId="urn:microsoft.com/office/officeart/2005/8/layout/list1"/>
    <dgm:cxn modelId="{32DA4AF6-BD39-4B79-9CBA-10F50EEC23E5}" type="presParOf" srcId="{8F3393A8-7766-4F91-8219-5F71D7412507}" destId="{1A9ADAB4-EA09-4624-A3DE-FDBCA76AD796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51B8919-150D-455E-8B87-EF0D7AA51606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659DFBA2-F106-4179-B270-D4BCA0CB0E73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1º ESO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695913E2-6C52-470B-BE0B-47FA7A90EB93}" type="parTrans" cxnId="{A4A21A12-EC76-45BC-9EE3-44CFD931EA17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25E3EF47-F41D-4824-9087-60EA76D49F7A}" type="sibTrans" cxnId="{A4A21A12-EC76-45BC-9EE3-44CFD931EA17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797C7230-F25F-4206-807F-9A3C7254ABF2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2º ESO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CF51CE3D-CC0D-49B4-B11B-F6D258A61D56}" type="parTrans" cxnId="{4E1CD113-5898-4E31-95D9-2DE25259B54A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0D99BE4C-379C-4C8E-BB27-39D1CE15A6F9}" type="sibTrans" cxnId="{4E1CD113-5898-4E31-95D9-2DE25259B54A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3FA1D4C8-3DE8-4AC5-9457-F89F12235E6E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3º ESO (ACADEMICO)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E1FA6BFE-7B26-4C2F-BB8D-C92A7F652F44}" type="parTrans" cxnId="{31FA751C-7982-4F75-85B0-803B5848EE48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DDC4D9BA-2073-49B9-9D5D-B4FB5399511D}" type="sibTrans" cxnId="{31FA751C-7982-4F75-85B0-803B5848EE48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BF236481-FC22-4858-9074-964C0DF9A7AE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3º ESO (APLICADO)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69DC9981-708E-4FE8-8BF2-CB526C70873F}" type="parTrans" cxnId="{747A29BD-6053-432F-8D6E-011E2C8578A1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561EA71D-E8EB-4E45-B2DA-B1043F07C3AC}" type="sibTrans" cxnId="{747A29BD-6053-432F-8D6E-011E2C8578A1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859DF164-F887-45E3-96BE-5B6496113066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4º ESO (APLICADAS)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0D16DE4D-7F8B-43B1-B350-F75D0AC9B7F8}" type="parTrans" cxnId="{9145C246-4CBD-4787-AA37-B269201A5815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0BD6B878-4089-436E-94F0-5265D0D83650}" type="sibTrans" cxnId="{9145C246-4CBD-4787-AA37-B269201A5815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06287D35-0E62-443A-93D8-A07CEEAB1749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4º ESO (CIENCIAS)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083B609C-36BE-4070-95E9-52B4B100B13F}" type="parTrans" cxnId="{56B818C1-A377-44B7-8BB7-FD87DE8C6FA1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57FAE7B0-AD47-450B-BA23-93480EBB715C}" type="sibTrans" cxnId="{56B818C1-A377-44B7-8BB7-FD87DE8C6FA1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45AF7458-9761-4D35-8A1B-E52D71E98E71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4º ESO (SOCIALES Y HUMANIDADES)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0D79DBEF-D028-46C8-B36F-5BF71C43F07B}" type="sibTrans" cxnId="{4E1A68F4-D121-4973-BD0C-6495D2F16960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C911D7E6-A4EB-4709-8A14-90398CD417D3}" type="parTrans" cxnId="{4E1A68F4-D121-4973-BD0C-6495D2F16960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46D902BC-CD57-4884-9F48-4BC7943864E6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4º ESO (CIENCIAS)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AFD6C85C-CD70-455B-AE2F-647D255A9A54}" type="parTrans" cxnId="{D7072F3C-DBD6-468D-A5A7-56A996CFCD2D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4B787BC3-61B6-405D-AD54-BC440503903B}" type="sibTrans" cxnId="{D7072F3C-DBD6-468D-A5A7-56A996CFCD2D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4D70CDEF-790B-4D33-BF6F-D27783BD36EF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4º ESO (SOCIALES Y HUMANIDADES)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417F68CF-F396-44DF-8494-FA6063B55F5F}" type="parTrans" cxnId="{42F69B41-D729-4F91-9E95-06C210DB07FA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B5068AB6-4089-4595-BB72-0626126142DA}" type="sibTrans" cxnId="{42F69B41-D729-4F91-9E95-06C210DB07FA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63EFD2BA-53D5-4CA4-A26A-57D6290B81F8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b="1" dirty="0" smtClean="0">
              <a:latin typeface="Franklin Gothic Demi" panose="020B0703020102020204" pitchFamily="34" charset="0"/>
            </a:rPr>
            <a:t>4º ESO (APLICADAS)</a:t>
          </a:r>
          <a:endParaRPr lang="es-ES" sz="1600" b="1" dirty="0">
            <a:latin typeface="Franklin Gothic Demi" panose="020B0703020102020204" pitchFamily="34" charset="0"/>
          </a:endParaRPr>
        </a:p>
      </dgm:t>
    </dgm:pt>
    <dgm:pt modelId="{AB3C47DE-3927-4B85-9D44-B65131F2D126}" type="parTrans" cxnId="{1449DA36-DCA3-44B3-AAD0-3E267579E724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498619B2-DDA5-4B01-8818-F7A1571BB1F1}" type="sibTrans" cxnId="{1449DA36-DCA3-44B3-AAD0-3E267579E724}">
      <dgm:prSet/>
      <dgm:spPr/>
      <dgm:t>
        <a:bodyPr/>
        <a:lstStyle/>
        <a:p>
          <a:endParaRPr lang="es-ES" b="1">
            <a:latin typeface="Franklin Gothic Demi" panose="020B0703020102020204" pitchFamily="34" charset="0"/>
          </a:endParaRPr>
        </a:p>
      </dgm:t>
    </dgm:pt>
    <dgm:pt modelId="{90DC4A79-10CD-4F67-8B4C-5DC5260CDEFF}" type="pres">
      <dgm:prSet presAssocID="{951B8919-150D-455E-8B87-EF0D7AA51606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F3812030-1DE7-4C6A-BBEA-F9612A32AB4D}" type="pres">
      <dgm:prSet presAssocID="{659DFBA2-F106-4179-B270-D4BCA0CB0E73}" presName="root1" presStyleCnt="0"/>
      <dgm:spPr/>
    </dgm:pt>
    <dgm:pt modelId="{76CEBF1A-111D-46F1-AA8E-B807E2B00131}" type="pres">
      <dgm:prSet presAssocID="{659DFBA2-F106-4179-B270-D4BCA0CB0E73}" presName="LevelOneTextNode" presStyleLbl="node0" presStyleIdx="0" presStyleCnt="1" custScaleX="110655" custScaleY="10006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04C4DEB8-BC95-49E7-8371-64E2DE4D3B80}" type="pres">
      <dgm:prSet presAssocID="{659DFBA2-F106-4179-B270-D4BCA0CB0E73}" presName="level2hierChild" presStyleCnt="0"/>
      <dgm:spPr/>
    </dgm:pt>
    <dgm:pt modelId="{FB76E57C-E5FB-42E7-9060-024CCFDD9846}" type="pres">
      <dgm:prSet presAssocID="{CF51CE3D-CC0D-49B4-B11B-F6D258A61D56}" presName="conn2-1" presStyleLbl="parChTrans1D2" presStyleIdx="0" presStyleCnt="1"/>
      <dgm:spPr/>
      <dgm:t>
        <a:bodyPr/>
        <a:lstStyle/>
        <a:p>
          <a:endParaRPr lang="es-ES"/>
        </a:p>
      </dgm:t>
    </dgm:pt>
    <dgm:pt modelId="{6006A4A9-1D1B-4F48-B262-62C4035FE693}" type="pres">
      <dgm:prSet presAssocID="{CF51CE3D-CC0D-49B4-B11B-F6D258A61D56}" presName="connTx" presStyleLbl="parChTrans1D2" presStyleIdx="0" presStyleCnt="1"/>
      <dgm:spPr/>
      <dgm:t>
        <a:bodyPr/>
        <a:lstStyle/>
        <a:p>
          <a:endParaRPr lang="es-ES"/>
        </a:p>
      </dgm:t>
    </dgm:pt>
    <dgm:pt modelId="{E8BF2E8F-149D-4FD4-8BA9-F68F952C4BAD}" type="pres">
      <dgm:prSet presAssocID="{797C7230-F25F-4206-807F-9A3C7254ABF2}" presName="root2" presStyleCnt="0"/>
      <dgm:spPr/>
    </dgm:pt>
    <dgm:pt modelId="{464CF229-6AA0-4230-A0CA-14D27788A73D}" type="pres">
      <dgm:prSet presAssocID="{797C7230-F25F-4206-807F-9A3C7254ABF2}" presName="LevelTwoTextNode" presStyleLbl="node2" presStyleIdx="0" presStyleCnt="1" custScaleX="8266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EFE562F4-EF43-4B03-9847-DBEB799FC10B}" type="pres">
      <dgm:prSet presAssocID="{797C7230-F25F-4206-807F-9A3C7254ABF2}" presName="level3hierChild" presStyleCnt="0"/>
      <dgm:spPr/>
    </dgm:pt>
    <dgm:pt modelId="{21D5DE37-1FEF-4AE2-AD2E-1361B50405D6}" type="pres">
      <dgm:prSet presAssocID="{E1FA6BFE-7B26-4C2F-BB8D-C92A7F652F44}" presName="conn2-1" presStyleLbl="parChTrans1D3" presStyleIdx="0" presStyleCnt="2"/>
      <dgm:spPr/>
      <dgm:t>
        <a:bodyPr/>
        <a:lstStyle/>
        <a:p>
          <a:endParaRPr lang="es-ES"/>
        </a:p>
      </dgm:t>
    </dgm:pt>
    <dgm:pt modelId="{4E90F2BE-060C-4128-9230-14F04982B2CD}" type="pres">
      <dgm:prSet presAssocID="{E1FA6BFE-7B26-4C2F-BB8D-C92A7F652F44}" presName="connTx" presStyleLbl="parChTrans1D3" presStyleIdx="0" presStyleCnt="2"/>
      <dgm:spPr/>
      <dgm:t>
        <a:bodyPr/>
        <a:lstStyle/>
        <a:p>
          <a:endParaRPr lang="es-ES"/>
        </a:p>
      </dgm:t>
    </dgm:pt>
    <dgm:pt modelId="{8211D5F2-639E-46EC-A659-8C67FAF7A51E}" type="pres">
      <dgm:prSet presAssocID="{3FA1D4C8-3DE8-4AC5-9457-F89F12235E6E}" presName="root2" presStyleCnt="0"/>
      <dgm:spPr/>
    </dgm:pt>
    <dgm:pt modelId="{86AB540B-5DB0-43C6-B09C-21A76BDC07F5}" type="pres">
      <dgm:prSet presAssocID="{3FA1D4C8-3DE8-4AC5-9457-F89F12235E6E}" presName="LevelTwoTextNode" presStyleLbl="node3" presStyleIdx="0" presStyleCnt="2" custScaleX="255403" custScaleY="12720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F27CE63B-D30C-4A6C-9C0D-FF2CB314D949}" type="pres">
      <dgm:prSet presAssocID="{3FA1D4C8-3DE8-4AC5-9457-F89F12235E6E}" presName="level3hierChild" presStyleCnt="0"/>
      <dgm:spPr/>
    </dgm:pt>
    <dgm:pt modelId="{363B83B5-E08E-4D5C-AB72-611A13391E27}" type="pres">
      <dgm:prSet presAssocID="{AFD6C85C-CD70-455B-AE2F-647D255A9A54}" presName="conn2-1" presStyleLbl="parChTrans1D4" presStyleIdx="0" presStyleCnt="6"/>
      <dgm:spPr/>
      <dgm:t>
        <a:bodyPr/>
        <a:lstStyle/>
        <a:p>
          <a:endParaRPr lang="es-ES"/>
        </a:p>
      </dgm:t>
    </dgm:pt>
    <dgm:pt modelId="{BD6A19B1-B349-41ED-99A1-60495D303E46}" type="pres">
      <dgm:prSet presAssocID="{AFD6C85C-CD70-455B-AE2F-647D255A9A54}" presName="connTx" presStyleLbl="parChTrans1D4" presStyleIdx="0" presStyleCnt="6"/>
      <dgm:spPr/>
      <dgm:t>
        <a:bodyPr/>
        <a:lstStyle/>
        <a:p>
          <a:endParaRPr lang="es-ES"/>
        </a:p>
      </dgm:t>
    </dgm:pt>
    <dgm:pt modelId="{E941B951-3DAA-4F4B-AD21-99B1876CE2E4}" type="pres">
      <dgm:prSet presAssocID="{46D902BC-CD57-4884-9F48-4BC7943864E6}" presName="root2" presStyleCnt="0"/>
      <dgm:spPr/>
    </dgm:pt>
    <dgm:pt modelId="{7B40116D-C2A5-40C9-AD3B-5B11AA48FE80}" type="pres">
      <dgm:prSet presAssocID="{46D902BC-CD57-4884-9F48-4BC7943864E6}" presName="LevelTwoTextNode" presStyleLbl="node4" presStyleIdx="0" presStyleCnt="6" custScaleX="246694" custScaleY="13368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D02A34D4-C5A7-4EEC-A3B5-43AE6C786796}" type="pres">
      <dgm:prSet presAssocID="{46D902BC-CD57-4884-9F48-4BC7943864E6}" presName="level3hierChild" presStyleCnt="0"/>
      <dgm:spPr/>
    </dgm:pt>
    <dgm:pt modelId="{F73753E0-63EA-4906-AE7F-A625FF0456A3}" type="pres">
      <dgm:prSet presAssocID="{C911D7E6-A4EB-4709-8A14-90398CD417D3}" presName="conn2-1" presStyleLbl="parChTrans1D4" presStyleIdx="1" presStyleCnt="6"/>
      <dgm:spPr/>
      <dgm:t>
        <a:bodyPr/>
        <a:lstStyle/>
        <a:p>
          <a:endParaRPr lang="es-ES"/>
        </a:p>
      </dgm:t>
    </dgm:pt>
    <dgm:pt modelId="{9B978B6F-BBBC-4072-9994-54A0735ACB53}" type="pres">
      <dgm:prSet presAssocID="{C911D7E6-A4EB-4709-8A14-90398CD417D3}" presName="connTx" presStyleLbl="parChTrans1D4" presStyleIdx="1" presStyleCnt="6"/>
      <dgm:spPr/>
      <dgm:t>
        <a:bodyPr/>
        <a:lstStyle/>
        <a:p>
          <a:endParaRPr lang="es-ES"/>
        </a:p>
      </dgm:t>
    </dgm:pt>
    <dgm:pt modelId="{1DB15F33-41E9-45A8-B3CA-EF8FE688F78C}" type="pres">
      <dgm:prSet presAssocID="{45AF7458-9761-4D35-8A1B-E52D71E98E71}" presName="root2" presStyleCnt="0"/>
      <dgm:spPr/>
    </dgm:pt>
    <dgm:pt modelId="{E34EAC87-B8C2-4F30-A778-C9B706F4A271}" type="pres">
      <dgm:prSet presAssocID="{45AF7458-9761-4D35-8A1B-E52D71E98E71}" presName="LevelTwoTextNode" presStyleLbl="node4" presStyleIdx="1" presStyleCnt="6" custScaleX="456509" custScaleY="108779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1ED5D33A-0CE7-4031-8801-8E4306B1B0B7}" type="pres">
      <dgm:prSet presAssocID="{45AF7458-9761-4D35-8A1B-E52D71E98E71}" presName="level3hierChild" presStyleCnt="0"/>
      <dgm:spPr/>
    </dgm:pt>
    <dgm:pt modelId="{A1D6A118-B35C-461E-BB25-A54E7DD48589}" type="pres">
      <dgm:prSet presAssocID="{0D16DE4D-7F8B-43B1-B350-F75D0AC9B7F8}" presName="conn2-1" presStyleLbl="parChTrans1D4" presStyleIdx="2" presStyleCnt="6"/>
      <dgm:spPr/>
      <dgm:t>
        <a:bodyPr/>
        <a:lstStyle/>
        <a:p>
          <a:endParaRPr lang="es-ES"/>
        </a:p>
      </dgm:t>
    </dgm:pt>
    <dgm:pt modelId="{A4D44C59-7C20-4D7B-9401-43129A12C234}" type="pres">
      <dgm:prSet presAssocID="{0D16DE4D-7F8B-43B1-B350-F75D0AC9B7F8}" presName="connTx" presStyleLbl="parChTrans1D4" presStyleIdx="2" presStyleCnt="6"/>
      <dgm:spPr/>
      <dgm:t>
        <a:bodyPr/>
        <a:lstStyle/>
        <a:p>
          <a:endParaRPr lang="es-ES"/>
        </a:p>
      </dgm:t>
    </dgm:pt>
    <dgm:pt modelId="{0F0891B5-9346-4EE2-9184-CFA0BFD289CC}" type="pres">
      <dgm:prSet presAssocID="{859DF164-F887-45E3-96BE-5B6496113066}" presName="root2" presStyleCnt="0"/>
      <dgm:spPr/>
    </dgm:pt>
    <dgm:pt modelId="{AA01A470-9796-41ED-B48B-E870A098606E}" type="pres">
      <dgm:prSet presAssocID="{859DF164-F887-45E3-96BE-5B6496113066}" presName="LevelTwoTextNode" presStyleLbl="node4" presStyleIdx="2" presStyleCnt="6" custScaleX="295856" custScaleY="123625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4F957C33-608F-44BA-B255-1976EC943730}" type="pres">
      <dgm:prSet presAssocID="{859DF164-F887-45E3-96BE-5B6496113066}" presName="level3hierChild" presStyleCnt="0"/>
      <dgm:spPr/>
    </dgm:pt>
    <dgm:pt modelId="{7B840313-4927-4F07-809D-081823771BEC}" type="pres">
      <dgm:prSet presAssocID="{69DC9981-708E-4FE8-8BF2-CB526C70873F}" presName="conn2-1" presStyleLbl="parChTrans1D3" presStyleIdx="1" presStyleCnt="2"/>
      <dgm:spPr/>
      <dgm:t>
        <a:bodyPr/>
        <a:lstStyle/>
        <a:p>
          <a:endParaRPr lang="es-ES"/>
        </a:p>
      </dgm:t>
    </dgm:pt>
    <dgm:pt modelId="{47F9C81C-0333-41D1-ABA3-5B9E0717D5BA}" type="pres">
      <dgm:prSet presAssocID="{69DC9981-708E-4FE8-8BF2-CB526C70873F}" presName="connTx" presStyleLbl="parChTrans1D3" presStyleIdx="1" presStyleCnt="2"/>
      <dgm:spPr/>
      <dgm:t>
        <a:bodyPr/>
        <a:lstStyle/>
        <a:p>
          <a:endParaRPr lang="es-ES"/>
        </a:p>
      </dgm:t>
    </dgm:pt>
    <dgm:pt modelId="{92246DBD-2AD1-4676-8602-74FACF6E8045}" type="pres">
      <dgm:prSet presAssocID="{BF236481-FC22-4858-9074-964C0DF9A7AE}" presName="root2" presStyleCnt="0"/>
      <dgm:spPr/>
    </dgm:pt>
    <dgm:pt modelId="{99C08810-8304-4CA4-9C5D-76A49EC89B8E}" type="pres">
      <dgm:prSet presAssocID="{BF236481-FC22-4858-9074-964C0DF9A7AE}" presName="LevelTwoTextNode" presStyleLbl="node3" presStyleIdx="1" presStyleCnt="2" custScaleX="234393" custScaleY="162339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5181D811-3C80-49C5-AB81-AAD21420D5B8}" type="pres">
      <dgm:prSet presAssocID="{BF236481-FC22-4858-9074-964C0DF9A7AE}" presName="level3hierChild" presStyleCnt="0"/>
      <dgm:spPr/>
    </dgm:pt>
    <dgm:pt modelId="{B501FA6F-F3E9-4C05-9FBD-EAE7CE2FF390}" type="pres">
      <dgm:prSet presAssocID="{083B609C-36BE-4070-95E9-52B4B100B13F}" presName="conn2-1" presStyleLbl="parChTrans1D4" presStyleIdx="3" presStyleCnt="6"/>
      <dgm:spPr/>
      <dgm:t>
        <a:bodyPr/>
        <a:lstStyle/>
        <a:p>
          <a:endParaRPr lang="es-ES"/>
        </a:p>
      </dgm:t>
    </dgm:pt>
    <dgm:pt modelId="{41735309-7598-4910-BF82-D2C7F8423459}" type="pres">
      <dgm:prSet presAssocID="{083B609C-36BE-4070-95E9-52B4B100B13F}" presName="connTx" presStyleLbl="parChTrans1D4" presStyleIdx="3" presStyleCnt="6"/>
      <dgm:spPr/>
      <dgm:t>
        <a:bodyPr/>
        <a:lstStyle/>
        <a:p>
          <a:endParaRPr lang="es-ES"/>
        </a:p>
      </dgm:t>
    </dgm:pt>
    <dgm:pt modelId="{68022582-D788-4BD0-8403-DC92FA7B1DDA}" type="pres">
      <dgm:prSet presAssocID="{06287D35-0E62-443A-93D8-A07CEEAB1749}" presName="root2" presStyleCnt="0"/>
      <dgm:spPr/>
    </dgm:pt>
    <dgm:pt modelId="{843591A9-CDF8-4DB0-B30B-FD2D29DEFA2C}" type="pres">
      <dgm:prSet presAssocID="{06287D35-0E62-443A-93D8-A07CEEAB1749}" presName="LevelTwoTextNode" presStyleLbl="node4" presStyleIdx="3" presStyleCnt="6" custScaleX="253178" custScaleY="13521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BED81223-F269-4A52-80FB-504F7AAD7648}" type="pres">
      <dgm:prSet presAssocID="{06287D35-0E62-443A-93D8-A07CEEAB1749}" presName="level3hierChild" presStyleCnt="0"/>
      <dgm:spPr/>
    </dgm:pt>
    <dgm:pt modelId="{0911A358-B63F-41FC-B55C-2DD91E451C51}" type="pres">
      <dgm:prSet presAssocID="{417F68CF-F396-44DF-8494-FA6063B55F5F}" presName="conn2-1" presStyleLbl="parChTrans1D4" presStyleIdx="4" presStyleCnt="6"/>
      <dgm:spPr/>
      <dgm:t>
        <a:bodyPr/>
        <a:lstStyle/>
        <a:p>
          <a:endParaRPr lang="es-ES"/>
        </a:p>
      </dgm:t>
    </dgm:pt>
    <dgm:pt modelId="{CC0446E8-8888-4525-8842-7153C41DAE5E}" type="pres">
      <dgm:prSet presAssocID="{417F68CF-F396-44DF-8494-FA6063B55F5F}" presName="connTx" presStyleLbl="parChTrans1D4" presStyleIdx="4" presStyleCnt="6"/>
      <dgm:spPr/>
      <dgm:t>
        <a:bodyPr/>
        <a:lstStyle/>
        <a:p>
          <a:endParaRPr lang="es-ES"/>
        </a:p>
      </dgm:t>
    </dgm:pt>
    <dgm:pt modelId="{449F9CD3-7E1F-45DE-8046-AE4592195905}" type="pres">
      <dgm:prSet presAssocID="{4D70CDEF-790B-4D33-BF6F-D27783BD36EF}" presName="root2" presStyleCnt="0"/>
      <dgm:spPr/>
    </dgm:pt>
    <dgm:pt modelId="{12C84107-1BBE-4A8B-92DC-136A734B7A08}" type="pres">
      <dgm:prSet presAssocID="{4D70CDEF-790B-4D33-BF6F-D27783BD36EF}" presName="LevelTwoTextNode" presStyleLbl="node4" presStyleIdx="4" presStyleCnt="6" custScaleX="478885" custScaleY="96927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AB8B820D-5F3B-4888-8A13-9DB61E75AF32}" type="pres">
      <dgm:prSet presAssocID="{4D70CDEF-790B-4D33-BF6F-D27783BD36EF}" presName="level3hierChild" presStyleCnt="0"/>
      <dgm:spPr/>
    </dgm:pt>
    <dgm:pt modelId="{FF8C62DF-0BA9-4974-9474-A94D0EAA2E0D}" type="pres">
      <dgm:prSet presAssocID="{AB3C47DE-3927-4B85-9D44-B65131F2D126}" presName="conn2-1" presStyleLbl="parChTrans1D4" presStyleIdx="5" presStyleCnt="6"/>
      <dgm:spPr/>
      <dgm:t>
        <a:bodyPr/>
        <a:lstStyle/>
        <a:p>
          <a:endParaRPr lang="es-ES"/>
        </a:p>
      </dgm:t>
    </dgm:pt>
    <dgm:pt modelId="{6E43F913-51A5-4E21-843A-2993F60F8963}" type="pres">
      <dgm:prSet presAssocID="{AB3C47DE-3927-4B85-9D44-B65131F2D126}" presName="connTx" presStyleLbl="parChTrans1D4" presStyleIdx="5" presStyleCnt="6"/>
      <dgm:spPr/>
      <dgm:t>
        <a:bodyPr/>
        <a:lstStyle/>
        <a:p>
          <a:endParaRPr lang="es-ES"/>
        </a:p>
      </dgm:t>
    </dgm:pt>
    <dgm:pt modelId="{91D897A1-543A-4289-A0C2-E0B37F70E7FC}" type="pres">
      <dgm:prSet presAssocID="{63EFD2BA-53D5-4CA4-A26A-57D6290B81F8}" presName="root2" presStyleCnt="0"/>
      <dgm:spPr/>
    </dgm:pt>
    <dgm:pt modelId="{32BED2F6-4DB3-4F41-BBEB-C7174FE821D5}" type="pres">
      <dgm:prSet presAssocID="{63EFD2BA-53D5-4CA4-A26A-57D6290B81F8}" presName="LevelTwoTextNode" presStyleLbl="node4" presStyleIdx="5" presStyleCnt="6" custScaleX="309764" custScaleY="1289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AE1D84F3-5E1B-4297-BA21-17A8B86AA8DD}" type="pres">
      <dgm:prSet presAssocID="{63EFD2BA-53D5-4CA4-A26A-57D6290B81F8}" presName="level3hierChild" presStyleCnt="0"/>
      <dgm:spPr/>
    </dgm:pt>
  </dgm:ptLst>
  <dgm:cxnLst>
    <dgm:cxn modelId="{BF5479E5-1AD8-458C-93EB-E4EFA0E6457D}" type="presOf" srcId="{E1FA6BFE-7B26-4C2F-BB8D-C92A7F652F44}" destId="{4E90F2BE-060C-4128-9230-14F04982B2CD}" srcOrd="1" destOrd="0" presId="urn:microsoft.com/office/officeart/2005/8/layout/hierarchy2"/>
    <dgm:cxn modelId="{5843B0E8-7380-4AFA-9B34-F090770D82FE}" type="presOf" srcId="{CF51CE3D-CC0D-49B4-B11B-F6D258A61D56}" destId="{6006A4A9-1D1B-4F48-B262-62C4035FE693}" srcOrd="1" destOrd="0" presId="urn:microsoft.com/office/officeart/2005/8/layout/hierarchy2"/>
    <dgm:cxn modelId="{56B818C1-A377-44B7-8BB7-FD87DE8C6FA1}" srcId="{BF236481-FC22-4858-9074-964C0DF9A7AE}" destId="{06287D35-0E62-443A-93D8-A07CEEAB1749}" srcOrd="0" destOrd="0" parTransId="{083B609C-36BE-4070-95E9-52B4B100B13F}" sibTransId="{57FAE7B0-AD47-450B-BA23-93480EBB715C}"/>
    <dgm:cxn modelId="{AD214122-4C60-4E0F-988D-9DD159DC766A}" type="presOf" srcId="{C911D7E6-A4EB-4709-8A14-90398CD417D3}" destId="{9B978B6F-BBBC-4072-9994-54A0735ACB53}" srcOrd="1" destOrd="0" presId="urn:microsoft.com/office/officeart/2005/8/layout/hierarchy2"/>
    <dgm:cxn modelId="{76015FB8-2A53-4B14-8598-D1D2043FBD7D}" type="presOf" srcId="{46D902BC-CD57-4884-9F48-4BC7943864E6}" destId="{7B40116D-C2A5-40C9-AD3B-5B11AA48FE80}" srcOrd="0" destOrd="0" presId="urn:microsoft.com/office/officeart/2005/8/layout/hierarchy2"/>
    <dgm:cxn modelId="{5F6E56BB-3BB4-486D-8D90-026BB4542901}" type="presOf" srcId="{C911D7E6-A4EB-4709-8A14-90398CD417D3}" destId="{F73753E0-63EA-4906-AE7F-A625FF0456A3}" srcOrd="0" destOrd="0" presId="urn:microsoft.com/office/officeart/2005/8/layout/hierarchy2"/>
    <dgm:cxn modelId="{AA53502C-5081-47B0-8B45-171FA725B7EF}" type="presOf" srcId="{659DFBA2-F106-4179-B270-D4BCA0CB0E73}" destId="{76CEBF1A-111D-46F1-AA8E-B807E2B00131}" srcOrd="0" destOrd="0" presId="urn:microsoft.com/office/officeart/2005/8/layout/hierarchy2"/>
    <dgm:cxn modelId="{8CEF5E9C-F37B-4BAC-8E03-A995F5A9F54F}" type="presOf" srcId="{CF51CE3D-CC0D-49B4-B11B-F6D258A61D56}" destId="{FB76E57C-E5FB-42E7-9060-024CCFDD9846}" srcOrd="0" destOrd="0" presId="urn:microsoft.com/office/officeart/2005/8/layout/hierarchy2"/>
    <dgm:cxn modelId="{E074CEBD-AECB-4716-8D37-2C85717BD523}" type="presOf" srcId="{797C7230-F25F-4206-807F-9A3C7254ABF2}" destId="{464CF229-6AA0-4230-A0CA-14D27788A73D}" srcOrd="0" destOrd="0" presId="urn:microsoft.com/office/officeart/2005/8/layout/hierarchy2"/>
    <dgm:cxn modelId="{BF3980B0-9F39-40E7-9FE5-C89539417045}" type="presOf" srcId="{083B609C-36BE-4070-95E9-52B4B100B13F}" destId="{41735309-7598-4910-BF82-D2C7F8423459}" srcOrd="1" destOrd="0" presId="urn:microsoft.com/office/officeart/2005/8/layout/hierarchy2"/>
    <dgm:cxn modelId="{42F69B41-D729-4F91-9E95-06C210DB07FA}" srcId="{BF236481-FC22-4858-9074-964C0DF9A7AE}" destId="{4D70CDEF-790B-4D33-BF6F-D27783BD36EF}" srcOrd="1" destOrd="0" parTransId="{417F68CF-F396-44DF-8494-FA6063B55F5F}" sibTransId="{B5068AB6-4089-4595-BB72-0626126142DA}"/>
    <dgm:cxn modelId="{C4F99BB5-B75F-4670-94C4-598452CDAEDE}" type="presOf" srcId="{69DC9981-708E-4FE8-8BF2-CB526C70873F}" destId="{7B840313-4927-4F07-809D-081823771BEC}" srcOrd="0" destOrd="0" presId="urn:microsoft.com/office/officeart/2005/8/layout/hierarchy2"/>
    <dgm:cxn modelId="{A55AA482-DE36-4F2B-B536-50DEA54E76FC}" type="presOf" srcId="{4D70CDEF-790B-4D33-BF6F-D27783BD36EF}" destId="{12C84107-1BBE-4A8B-92DC-136A734B7A08}" srcOrd="0" destOrd="0" presId="urn:microsoft.com/office/officeart/2005/8/layout/hierarchy2"/>
    <dgm:cxn modelId="{9DA11F83-3717-4176-AFFA-2A8CE810BC36}" type="presOf" srcId="{AFD6C85C-CD70-455B-AE2F-647D255A9A54}" destId="{363B83B5-E08E-4D5C-AB72-611A13391E27}" srcOrd="0" destOrd="0" presId="urn:microsoft.com/office/officeart/2005/8/layout/hierarchy2"/>
    <dgm:cxn modelId="{C4867B1A-7303-4926-86F3-BD18D16CD63F}" type="presOf" srcId="{417F68CF-F396-44DF-8494-FA6063B55F5F}" destId="{CC0446E8-8888-4525-8842-7153C41DAE5E}" srcOrd="1" destOrd="0" presId="urn:microsoft.com/office/officeart/2005/8/layout/hierarchy2"/>
    <dgm:cxn modelId="{A049154F-B097-4FAA-9EEB-4A21CB007BC4}" type="presOf" srcId="{69DC9981-708E-4FE8-8BF2-CB526C70873F}" destId="{47F9C81C-0333-41D1-ABA3-5B9E0717D5BA}" srcOrd="1" destOrd="0" presId="urn:microsoft.com/office/officeart/2005/8/layout/hierarchy2"/>
    <dgm:cxn modelId="{FD88F713-5993-4607-9A83-CBB7E2B28DE1}" type="presOf" srcId="{E1FA6BFE-7B26-4C2F-BB8D-C92A7F652F44}" destId="{21D5DE37-1FEF-4AE2-AD2E-1361B50405D6}" srcOrd="0" destOrd="0" presId="urn:microsoft.com/office/officeart/2005/8/layout/hierarchy2"/>
    <dgm:cxn modelId="{0B2AF793-8B02-49C7-BF09-2908F5F7A628}" type="presOf" srcId="{45AF7458-9761-4D35-8A1B-E52D71E98E71}" destId="{E34EAC87-B8C2-4F30-A778-C9B706F4A271}" srcOrd="0" destOrd="0" presId="urn:microsoft.com/office/officeart/2005/8/layout/hierarchy2"/>
    <dgm:cxn modelId="{D7B7CAB2-4335-4333-8579-3F6501DEDBE4}" type="presOf" srcId="{3FA1D4C8-3DE8-4AC5-9457-F89F12235E6E}" destId="{86AB540B-5DB0-43C6-B09C-21A76BDC07F5}" srcOrd="0" destOrd="0" presId="urn:microsoft.com/office/officeart/2005/8/layout/hierarchy2"/>
    <dgm:cxn modelId="{7A36E355-26DB-429B-A88A-1A0797CB1B5F}" type="presOf" srcId="{06287D35-0E62-443A-93D8-A07CEEAB1749}" destId="{843591A9-CDF8-4DB0-B30B-FD2D29DEFA2C}" srcOrd="0" destOrd="0" presId="urn:microsoft.com/office/officeart/2005/8/layout/hierarchy2"/>
    <dgm:cxn modelId="{C33B3A4E-77C1-4384-B8B5-001ADCD4E61C}" type="presOf" srcId="{417F68CF-F396-44DF-8494-FA6063B55F5F}" destId="{0911A358-B63F-41FC-B55C-2DD91E451C51}" srcOrd="0" destOrd="0" presId="urn:microsoft.com/office/officeart/2005/8/layout/hierarchy2"/>
    <dgm:cxn modelId="{3E7CA7DC-2C2A-4C6E-8045-D509E8F74B20}" type="presOf" srcId="{0D16DE4D-7F8B-43B1-B350-F75D0AC9B7F8}" destId="{A4D44C59-7C20-4D7B-9401-43129A12C234}" srcOrd="1" destOrd="0" presId="urn:microsoft.com/office/officeart/2005/8/layout/hierarchy2"/>
    <dgm:cxn modelId="{FA1CCE76-B40F-46F6-BD46-A1C18A648C44}" type="presOf" srcId="{083B609C-36BE-4070-95E9-52B4B100B13F}" destId="{B501FA6F-F3E9-4C05-9FBD-EAE7CE2FF390}" srcOrd="0" destOrd="0" presId="urn:microsoft.com/office/officeart/2005/8/layout/hierarchy2"/>
    <dgm:cxn modelId="{5E1907C6-B632-4B10-91A4-9A1489DB0B82}" type="presOf" srcId="{AB3C47DE-3927-4B85-9D44-B65131F2D126}" destId="{FF8C62DF-0BA9-4974-9474-A94D0EAA2E0D}" srcOrd="0" destOrd="0" presId="urn:microsoft.com/office/officeart/2005/8/layout/hierarchy2"/>
    <dgm:cxn modelId="{EB0D7402-12AE-4578-B53A-0AA301119E9D}" type="presOf" srcId="{AFD6C85C-CD70-455B-AE2F-647D255A9A54}" destId="{BD6A19B1-B349-41ED-99A1-60495D303E46}" srcOrd="1" destOrd="0" presId="urn:microsoft.com/office/officeart/2005/8/layout/hierarchy2"/>
    <dgm:cxn modelId="{609D9019-9572-4D43-8F78-3C35245FFB1F}" type="presOf" srcId="{0D16DE4D-7F8B-43B1-B350-F75D0AC9B7F8}" destId="{A1D6A118-B35C-461E-BB25-A54E7DD48589}" srcOrd="0" destOrd="0" presId="urn:microsoft.com/office/officeart/2005/8/layout/hierarchy2"/>
    <dgm:cxn modelId="{A4A21A12-EC76-45BC-9EE3-44CFD931EA17}" srcId="{951B8919-150D-455E-8B87-EF0D7AA51606}" destId="{659DFBA2-F106-4179-B270-D4BCA0CB0E73}" srcOrd="0" destOrd="0" parTransId="{695913E2-6C52-470B-BE0B-47FA7A90EB93}" sibTransId="{25E3EF47-F41D-4824-9087-60EA76D49F7A}"/>
    <dgm:cxn modelId="{E769DF04-C9CB-4C50-836E-FD1CAE85A858}" type="presOf" srcId="{859DF164-F887-45E3-96BE-5B6496113066}" destId="{AA01A470-9796-41ED-B48B-E870A098606E}" srcOrd="0" destOrd="0" presId="urn:microsoft.com/office/officeart/2005/8/layout/hierarchy2"/>
    <dgm:cxn modelId="{C01EA239-4863-4CFF-9786-A500F07D3D8F}" type="presOf" srcId="{BF236481-FC22-4858-9074-964C0DF9A7AE}" destId="{99C08810-8304-4CA4-9C5D-76A49EC89B8E}" srcOrd="0" destOrd="0" presId="urn:microsoft.com/office/officeart/2005/8/layout/hierarchy2"/>
    <dgm:cxn modelId="{91F80B83-610E-4E27-A4B0-E502342CCC04}" type="presOf" srcId="{951B8919-150D-455E-8B87-EF0D7AA51606}" destId="{90DC4A79-10CD-4F67-8B4C-5DC5260CDEFF}" srcOrd="0" destOrd="0" presId="urn:microsoft.com/office/officeart/2005/8/layout/hierarchy2"/>
    <dgm:cxn modelId="{1449DA36-DCA3-44B3-AAD0-3E267579E724}" srcId="{BF236481-FC22-4858-9074-964C0DF9A7AE}" destId="{63EFD2BA-53D5-4CA4-A26A-57D6290B81F8}" srcOrd="2" destOrd="0" parTransId="{AB3C47DE-3927-4B85-9D44-B65131F2D126}" sibTransId="{498619B2-DDA5-4B01-8818-F7A1571BB1F1}"/>
    <dgm:cxn modelId="{4E1A68F4-D121-4973-BD0C-6495D2F16960}" srcId="{3FA1D4C8-3DE8-4AC5-9457-F89F12235E6E}" destId="{45AF7458-9761-4D35-8A1B-E52D71E98E71}" srcOrd="1" destOrd="0" parTransId="{C911D7E6-A4EB-4709-8A14-90398CD417D3}" sibTransId="{0D79DBEF-D028-46C8-B36F-5BF71C43F07B}"/>
    <dgm:cxn modelId="{D7072F3C-DBD6-468D-A5A7-56A996CFCD2D}" srcId="{3FA1D4C8-3DE8-4AC5-9457-F89F12235E6E}" destId="{46D902BC-CD57-4884-9F48-4BC7943864E6}" srcOrd="0" destOrd="0" parTransId="{AFD6C85C-CD70-455B-AE2F-647D255A9A54}" sibTransId="{4B787BC3-61B6-405D-AD54-BC440503903B}"/>
    <dgm:cxn modelId="{31FA751C-7982-4F75-85B0-803B5848EE48}" srcId="{797C7230-F25F-4206-807F-9A3C7254ABF2}" destId="{3FA1D4C8-3DE8-4AC5-9457-F89F12235E6E}" srcOrd="0" destOrd="0" parTransId="{E1FA6BFE-7B26-4C2F-BB8D-C92A7F652F44}" sibTransId="{DDC4D9BA-2073-49B9-9D5D-B4FB5399511D}"/>
    <dgm:cxn modelId="{747A29BD-6053-432F-8D6E-011E2C8578A1}" srcId="{797C7230-F25F-4206-807F-9A3C7254ABF2}" destId="{BF236481-FC22-4858-9074-964C0DF9A7AE}" srcOrd="1" destOrd="0" parTransId="{69DC9981-708E-4FE8-8BF2-CB526C70873F}" sibTransId="{561EA71D-E8EB-4E45-B2DA-B1043F07C3AC}"/>
    <dgm:cxn modelId="{FDCCDB50-1A6F-4C89-999E-7F814EC4FD31}" type="presOf" srcId="{63EFD2BA-53D5-4CA4-A26A-57D6290B81F8}" destId="{32BED2F6-4DB3-4F41-BBEB-C7174FE821D5}" srcOrd="0" destOrd="0" presId="urn:microsoft.com/office/officeart/2005/8/layout/hierarchy2"/>
    <dgm:cxn modelId="{4E1CD113-5898-4E31-95D9-2DE25259B54A}" srcId="{659DFBA2-F106-4179-B270-D4BCA0CB0E73}" destId="{797C7230-F25F-4206-807F-9A3C7254ABF2}" srcOrd="0" destOrd="0" parTransId="{CF51CE3D-CC0D-49B4-B11B-F6D258A61D56}" sibTransId="{0D99BE4C-379C-4C8E-BB27-39D1CE15A6F9}"/>
    <dgm:cxn modelId="{9145C246-4CBD-4787-AA37-B269201A5815}" srcId="{3FA1D4C8-3DE8-4AC5-9457-F89F12235E6E}" destId="{859DF164-F887-45E3-96BE-5B6496113066}" srcOrd="2" destOrd="0" parTransId="{0D16DE4D-7F8B-43B1-B350-F75D0AC9B7F8}" sibTransId="{0BD6B878-4089-436E-94F0-5265D0D83650}"/>
    <dgm:cxn modelId="{556D50B0-DCFD-4586-B4F3-0EA93D394783}" type="presOf" srcId="{AB3C47DE-3927-4B85-9D44-B65131F2D126}" destId="{6E43F913-51A5-4E21-843A-2993F60F8963}" srcOrd="1" destOrd="0" presId="urn:microsoft.com/office/officeart/2005/8/layout/hierarchy2"/>
    <dgm:cxn modelId="{A9729BF7-5C73-4325-9A3C-0E1A8A0F45EA}" type="presParOf" srcId="{90DC4A79-10CD-4F67-8B4C-5DC5260CDEFF}" destId="{F3812030-1DE7-4C6A-BBEA-F9612A32AB4D}" srcOrd="0" destOrd="0" presId="urn:microsoft.com/office/officeart/2005/8/layout/hierarchy2"/>
    <dgm:cxn modelId="{5751AD41-0E66-42DA-8C98-2E321F6761F5}" type="presParOf" srcId="{F3812030-1DE7-4C6A-BBEA-F9612A32AB4D}" destId="{76CEBF1A-111D-46F1-AA8E-B807E2B00131}" srcOrd="0" destOrd="0" presId="urn:microsoft.com/office/officeart/2005/8/layout/hierarchy2"/>
    <dgm:cxn modelId="{F7C20A2D-B059-47F5-B4E0-17EC208C0897}" type="presParOf" srcId="{F3812030-1DE7-4C6A-BBEA-F9612A32AB4D}" destId="{04C4DEB8-BC95-49E7-8371-64E2DE4D3B80}" srcOrd="1" destOrd="0" presId="urn:microsoft.com/office/officeart/2005/8/layout/hierarchy2"/>
    <dgm:cxn modelId="{A46A4C26-B4D6-4006-8EF0-96E4BA5E8A6E}" type="presParOf" srcId="{04C4DEB8-BC95-49E7-8371-64E2DE4D3B80}" destId="{FB76E57C-E5FB-42E7-9060-024CCFDD9846}" srcOrd="0" destOrd="0" presId="urn:microsoft.com/office/officeart/2005/8/layout/hierarchy2"/>
    <dgm:cxn modelId="{859A9F73-7E4A-4685-9FC8-8E576A8E78A6}" type="presParOf" srcId="{FB76E57C-E5FB-42E7-9060-024CCFDD9846}" destId="{6006A4A9-1D1B-4F48-B262-62C4035FE693}" srcOrd="0" destOrd="0" presId="urn:microsoft.com/office/officeart/2005/8/layout/hierarchy2"/>
    <dgm:cxn modelId="{C5D30FD6-3159-4EE5-8481-788AB3A4363F}" type="presParOf" srcId="{04C4DEB8-BC95-49E7-8371-64E2DE4D3B80}" destId="{E8BF2E8F-149D-4FD4-8BA9-F68F952C4BAD}" srcOrd="1" destOrd="0" presId="urn:microsoft.com/office/officeart/2005/8/layout/hierarchy2"/>
    <dgm:cxn modelId="{3EB04DC9-7B99-4226-9C74-17CE9930ECD3}" type="presParOf" srcId="{E8BF2E8F-149D-4FD4-8BA9-F68F952C4BAD}" destId="{464CF229-6AA0-4230-A0CA-14D27788A73D}" srcOrd="0" destOrd="0" presId="urn:microsoft.com/office/officeart/2005/8/layout/hierarchy2"/>
    <dgm:cxn modelId="{40A492FC-1B75-4C07-AF05-BE0DE8525C52}" type="presParOf" srcId="{E8BF2E8F-149D-4FD4-8BA9-F68F952C4BAD}" destId="{EFE562F4-EF43-4B03-9847-DBEB799FC10B}" srcOrd="1" destOrd="0" presId="urn:microsoft.com/office/officeart/2005/8/layout/hierarchy2"/>
    <dgm:cxn modelId="{819A286E-B919-4A25-88BD-4118E39170CA}" type="presParOf" srcId="{EFE562F4-EF43-4B03-9847-DBEB799FC10B}" destId="{21D5DE37-1FEF-4AE2-AD2E-1361B50405D6}" srcOrd="0" destOrd="0" presId="urn:microsoft.com/office/officeart/2005/8/layout/hierarchy2"/>
    <dgm:cxn modelId="{DAD87AC2-9145-45CD-9C05-57C29500367B}" type="presParOf" srcId="{21D5DE37-1FEF-4AE2-AD2E-1361B50405D6}" destId="{4E90F2BE-060C-4128-9230-14F04982B2CD}" srcOrd="0" destOrd="0" presId="urn:microsoft.com/office/officeart/2005/8/layout/hierarchy2"/>
    <dgm:cxn modelId="{38110677-D2DE-4628-A4E9-5AC967BE2FE9}" type="presParOf" srcId="{EFE562F4-EF43-4B03-9847-DBEB799FC10B}" destId="{8211D5F2-639E-46EC-A659-8C67FAF7A51E}" srcOrd="1" destOrd="0" presId="urn:microsoft.com/office/officeart/2005/8/layout/hierarchy2"/>
    <dgm:cxn modelId="{280F9274-8D33-4F40-9A7C-2ABFB50A3457}" type="presParOf" srcId="{8211D5F2-639E-46EC-A659-8C67FAF7A51E}" destId="{86AB540B-5DB0-43C6-B09C-21A76BDC07F5}" srcOrd="0" destOrd="0" presId="urn:microsoft.com/office/officeart/2005/8/layout/hierarchy2"/>
    <dgm:cxn modelId="{D384B9D2-9F4E-4A8A-A955-3DF677F095ED}" type="presParOf" srcId="{8211D5F2-639E-46EC-A659-8C67FAF7A51E}" destId="{F27CE63B-D30C-4A6C-9C0D-FF2CB314D949}" srcOrd="1" destOrd="0" presId="urn:microsoft.com/office/officeart/2005/8/layout/hierarchy2"/>
    <dgm:cxn modelId="{3F73004B-AABA-473F-9D11-3DCC9AB90F10}" type="presParOf" srcId="{F27CE63B-D30C-4A6C-9C0D-FF2CB314D949}" destId="{363B83B5-E08E-4D5C-AB72-611A13391E27}" srcOrd="0" destOrd="0" presId="urn:microsoft.com/office/officeart/2005/8/layout/hierarchy2"/>
    <dgm:cxn modelId="{D3BFE651-B1F9-44C6-9158-4D47CFF07692}" type="presParOf" srcId="{363B83B5-E08E-4D5C-AB72-611A13391E27}" destId="{BD6A19B1-B349-41ED-99A1-60495D303E46}" srcOrd="0" destOrd="0" presId="urn:microsoft.com/office/officeart/2005/8/layout/hierarchy2"/>
    <dgm:cxn modelId="{2B54DA61-A30D-491F-82C2-16EF45B2DDE6}" type="presParOf" srcId="{F27CE63B-D30C-4A6C-9C0D-FF2CB314D949}" destId="{E941B951-3DAA-4F4B-AD21-99B1876CE2E4}" srcOrd="1" destOrd="0" presId="urn:microsoft.com/office/officeart/2005/8/layout/hierarchy2"/>
    <dgm:cxn modelId="{ADA1013B-B589-4416-8E90-30A756A006E2}" type="presParOf" srcId="{E941B951-3DAA-4F4B-AD21-99B1876CE2E4}" destId="{7B40116D-C2A5-40C9-AD3B-5B11AA48FE80}" srcOrd="0" destOrd="0" presId="urn:microsoft.com/office/officeart/2005/8/layout/hierarchy2"/>
    <dgm:cxn modelId="{6D100BFB-9219-4F41-89D1-64E6F45ACBE4}" type="presParOf" srcId="{E941B951-3DAA-4F4B-AD21-99B1876CE2E4}" destId="{D02A34D4-C5A7-4EEC-A3B5-43AE6C786796}" srcOrd="1" destOrd="0" presId="urn:microsoft.com/office/officeart/2005/8/layout/hierarchy2"/>
    <dgm:cxn modelId="{989F2951-B4C0-4889-9C4A-031C071F324C}" type="presParOf" srcId="{F27CE63B-D30C-4A6C-9C0D-FF2CB314D949}" destId="{F73753E0-63EA-4906-AE7F-A625FF0456A3}" srcOrd="2" destOrd="0" presId="urn:microsoft.com/office/officeart/2005/8/layout/hierarchy2"/>
    <dgm:cxn modelId="{0D3C6448-EA5B-4A5D-84EA-0328925C8A90}" type="presParOf" srcId="{F73753E0-63EA-4906-AE7F-A625FF0456A3}" destId="{9B978B6F-BBBC-4072-9994-54A0735ACB53}" srcOrd="0" destOrd="0" presId="urn:microsoft.com/office/officeart/2005/8/layout/hierarchy2"/>
    <dgm:cxn modelId="{1C62F262-94D9-437A-9B29-DE19B74DCB67}" type="presParOf" srcId="{F27CE63B-D30C-4A6C-9C0D-FF2CB314D949}" destId="{1DB15F33-41E9-45A8-B3CA-EF8FE688F78C}" srcOrd="3" destOrd="0" presId="urn:microsoft.com/office/officeart/2005/8/layout/hierarchy2"/>
    <dgm:cxn modelId="{31221488-F035-4B49-B79D-E4543246132B}" type="presParOf" srcId="{1DB15F33-41E9-45A8-B3CA-EF8FE688F78C}" destId="{E34EAC87-B8C2-4F30-A778-C9B706F4A271}" srcOrd="0" destOrd="0" presId="urn:microsoft.com/office/officeart/2005/8/layout/hierarchy2"/>
    <dgm:cxn modelId="{77E188FB-F138-430D-A0F0-63B4625FE6BE}" type="presParOf" srcId="{1DB15F33-41E9-45A8-B3CA-EF8FE688F78C}" destId="{1ED5D33A-0CE7-4031-8801-8E4306B1B0B7}" srcOrd="1" destOrd="0" presId="urn:microsoft.com/office/officeart/2005/8/layout/hierarchy2"/>
    <dgm:cxn modelId="{0307F414-1A21-4E2B-9A15-468A0BDCA1F5}" type="presParOf" srcId="{F27CE63B-D30C-4A6C-9C0D-FF2CB314D949}" destId="{A1D6A118-B35C-461E-BB25-A54E7DD48589}" srcOrd="4" destOrd="0" presId="urn:microsoft.com/office/officeart/2005/8/layout/hierarchy2"/>
    <dgm:cxn modelId="{4ABF8422-3958-40CD-8AEE-FE103FDDD114}" type="presParOf" srcId="{A1D6A118-B35C-461E-BB25-A54E7DD48589}" destId="{A4D44C59-7C20-4D7B-9401-43129A12C234}" srcOrd="0" destOrd="0" presId="urn:microsoft.com/office/officeart/2005/8/layout/hierarchy2"/>
    <dgm:cxn modelId="{12AE3156-2ECC-451C-8C31-C60A55A47320}" type="presParOf" srcId="{F27CE63B-D30C-4A6C-9C0D-FF2CB314D949}" destId="{0F0891B5-9346-4EE2-9184-CFA0BFD289CC}" srcOrd="5" destOrd="0" presId="urn:microsoft.com/office/officeart/2005/8/layout/hierarchy2"/>
    <dgm:cxn modelId="{ABC3613D-0507-4355-A2AE-C6794EE6960E}" type="presParOf" srcId="{0F0891B5-9346-4EE2-9184-CFA0BFD289CC}" destId="{AA01A470-9796-41ED-B48B-E870A098606E}" srcOrd="0" destOrd="0" presId="urn:microsoft.com/office/officeart/2005/8/layout/hierarchy2"/>
    <dgm:cxn modelId="{5424474D-67C7-4600-8444-49E8199E376C}" type="presParOf" srcId="{0F0891B5-9346-4EE2-9184-CFA0BFD289CC}" destId="{4F957C33-608F-44BA-B255-1976EC943730}" srcOrd="1" destOrd="0" presId="urn:microsoft.com/office/officeart/2005/8/layout/hierarchy2"/>
    <dgm:cxn modelId="{962A5389-D393-4CC9-9924-F2466112276E}" type="presParOf" srcId="{EFE562F4-EF43-4B03-9847-DBEB799FC10B}" destId="{7B840313-4927-4F07-809D-081823771BEC}" srcOrd="2" destOrd="0" presId="urn:microsoft.com/office/officeart/2005/8/layout/hierarchy2"/>
    <dgm:cxn modelId="{117DB7CB-790F-4A95-A2DD-041E245D8CCD}" type="presParOf" srcId="{7B840313-4927-4F07-809D-081823771BEC}" destId="{47F9C81C-0333-41D1-ABA3-5B9E0717D5BA}" srcOrd="0" destOrd="0" presId="urn:microsoft.com/office/officeart/2005/8/layout/hierarchy2"/>
    <dgm:cxn modelId="{B06A0774-2CB6-44F2-B75F-A13E6E4AD4C0}" type="presParOf" srcId="{EFE562F4-EF43-4B03-9847-DBEB799FC10B}" destId="{92246DBD-2AD1-4676-8602-74FACF6E8045}" srcOrd="3" destOrd="0" presId="urn:microsoft.com/office/officeart/2005/8/layout/hierarchy2"/>
    <dgm:cxn modelId="{BB1226E9-61FD-4D6E-A334-67634E47CD80}" type="presParOf" srcId="{92246DBD-2AD1-4676-8602-74FACF6E8045}" destId="{99C08810-8304-4CA4-9C5D-76A49EC89B8E}" srcOrd="0" destOrd="0" presId="urn:microsoft.com/office/officeart/2005/8/layout/hierarchy2"/>
    <dgm:cxn modelId="{0C34C4EC-761E-427B-8541-2913C6D2439F}" type="presParOf" srcId="{92246DBD-2AD1-4676-8602-74FACF6E8045}" destId="{5181D811-3C80-49C5-AB81-AAD21420D5B8}" srcOrd="1" destOrd="0" presId="urn:microsoft.com/office/officeart/2005/8/layout/hierarchy2"/>
    <dgm:cxn modelId="{F97F3AF9-5CC6-43BE-971A-DBFD349AF522}" type="presParOf" srcId="{5181D811-3C80-49C5-AB81-AAD21420D5B8}" destId="{B501FA6F-F3E9-4C05-9FBD-EAE7CE2FF390}" srcOrd="0" destOrd="0" presId="urn:microsoft.com/office/officeart/2005/8/layout/hierarchy2"/>
    <dgm:cxn modelId="{9C0BD0A6-428A-4381-8822-3F3CAF3BE225}" type="presParOf" srcId="{B501FA6F-F3E9-4C05-9FBD-EAE7CE2FF390}" destId="{41735309-7598-4910-BF82-D2C7F8423459}" srcOrd="0" destOrd="0" presId="urn:microsoft.com/office/officeart/2005/8/layout/hierarchy2"/>
    <dgm:cxn modelId="{E741B638-17CA-457D-9BDD-48D800297766}" type="presParOf" srcId="{5181D811-3C80-49C5-AB81-AAD21420D5B8}" destId="{68022582-D788-4BD0-8403-DC92FA7B1DDA}" srcOrd="1" destOrd="0" presId="urn:microsoft.com/office/officeart/2005/8/layout/hierarchy2"/>
    <dgm:cxn modelId="{8A9D567F-F801-4442-97D5-A82BC1F6E6B4}" type="presParOf" srcId="{68022582-D788-4BD0-8403-DC92FA7B1DDA}" destId="{843591A9-CDF8-4DB0-B30B-FD2D29DEFA2C}" srcOrd="0" destOrd="0" presId="urn:microsoft.com/office/officeart/2005/8/layout/hierarchy2"/>
    <dgm:cxn modelId="{5677D7E0-F12A-4CD2-BE5E-6DB96CDA3881}" type="presParOf" srcId="{68022582-D788-4BD0-8403-DC92FA7B1DDA}" destId="{BED81223-F269-4A52-80FB-504F7AAD7648}" srcOrd="1" destOrd="0" presId="urn:microsoft.com/office/officeart/2005/8/layout/hierarchy2"/>
    <dgm:cxn modelId="{E0BE27B7-DB47-4071-954E-8E51C6FF8EBB}" type="presParOf" srcId="{5181D811-3C80-49C5-AB81-AAD21420D5B8}" destId="{0911A358-B63F-41FC-B55C-2DD91E451C51}" srcOrd="2" destOrd="0" presId="urn:microsoft.com/office/officeart/2005/8/layout/hierarchy2"/>
    <dgm:cxn modelId="{9CA1CF96-D30E-4C6B-8633-C6AFEBA5C380}" type="presParOf" srcId="{0911A358-B63F-41FC-B55C-2DD91E451C51}" destId="{CC0446E8-8888-4525-8842-7153C41DAE5E}" srcOrd="0" destOrd="0" presId="urn:microsoft.com/office/officeart/2005/8/layout/hierarchy2"/>
    <dgm:cxn modelId="{2B976B80-C414-40F1-AB4F-321924C28471}" type="presParOf" srcId="{5181D811-3C80-49C5-AB81-AAD21420D5B8}" destId="{449F9CD3-7E1F-45DE-8046-AE4592195905}" srcOrd="3" destOrd="0" presId="urn:microsoft.com/office/officeart/2005/8/layout/hierarchy2"/>
    <dgm:cxn modelId="{F0CD4D25-3C4A-48FA-8C29-5789A6B4AD1B}" type="presParOf" srcId="{449F9CD3-7E1F-45DE-8046-AE4592195905}" destId="{12C84107-1BBE-4A8B-92DC-136A734B7A08}" srcOrd="0" destOrd="0" presId="urn:microsoft.com/office/officeart/2005/8/layout/hierarchy2"/>
    <dgm:cxn modelId="{F8CCA337-1283-473E-B4A9-C877224C025B}" type="presParOf" srcId="{449F9CD3-7E1F-45DE-8046-AE4592195905}" destId="{AB8B820D-5F3B-4888-8A13-9DB61E75AF32}" srcOrd="1" destOrd="0" presId="urn:microsoft.com/office/officeart/2005/8/layout/hierarchy2"/>
    <dgm:cxn modelId="{65A09ED2-ACA4-4A59-A282-11C23E4272E7}" type="presParOf" srcId="{5181D811-3C80-49C5-AB81-AAD21420D5B8}" destId="{FF8C62DF-0BA9-4974-9474-A94D0EAA2E0D}" srcOrd="4" destOrd="0" presId="urn:microsoft.com/office/officeart/2005/8/layout/hierarchy2"/>
    <dgm:cxn modelId="{E9E677A3-248B-4D05-91A6-6019C46800F3}" type="presParOf" srcId="{FF8C62DF-0BA9-4974-9474-A94D0EAA2E0D}" destId="{6E43F913-51A5-4E21-843A-2993F60F8963}" srcOrd="0" destOrd="0" presId="urn:microsoft.com/office/officeart/2005/8/layout/hierarchy2"/>
    <dgm:cxn modelId="{6AA75E20-43E9-4939-9E37-C29BFCCB523A}" type="presParOf" srcId="{5181D811-3C80-49C5-AB81-AAD21420D5B8}" destId="{91D897A1-543A-4289-A0C2-E0B37F70E7FC}" srcOrd="5" destOrd="0" presId="urn:microsoft.com/office/officeart/2005/8/layout/hierarchy2"/>
    <dgm:cxn modelId="{B78E4286-5174-4583-B741-567CE54601BE}" type="presParOf" srcId="{91D897A1-543A-4289-A0C2-E0B37F70E7FC}" destId="{32BED2F6-4DB3-4F41-BBEB-C7174FE821D5}" srcOrd="0" destOrd="0" presId="urn:microsoft.com/office/officeart/2005/8/layout/hierarchy2"/>
    <dgm:cxn modelId="{4E2AB56D-C063-4265-AE1B-6CD8518981AD}" type="presParOf" srcId="{91D897A1-543A-4289-A0C2-E0B37F70E7FC}" destId="{AE1D84F3-5E1B-4297-BA21-17A8B86AA8DD}" srcOrd="1" destOrd="0" presId="urn:microsoft.com/office/officeart/2005/8/layout/hierarchy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CE0F2E-85D3-4CAF-B612-CB41B747021D}">
      <dsp:nvSpPr>
        <dsp:cNvPr id="0" name=""/>
        <dsp:cNvSpPr/>
      </dsp:nvSpPr>
      <dsp:spPr>
        <a:xfrm>
          <a:off x="0" y="306940"/>
          <a:ext cx="11693192" cy="812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7522" tIns="249936" rIns="907522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200" b="1" i="1" kern="1200" dirty="0" smtClean="0">
              <a:latin typeface="Franklin Gothic Book" panose="020B0503020102020204" pitchFamily="34" charset="0"/>
            </a:rPr>
            <a:t>Matemáticas, Lengua Castellana y Literatura, Geografía e Historia, Ciencias Naturales (Biología y Geología, Física y Química), Tecnologías, Educación Plástica y Visual, Educación para la Ciudadanía, Música, Educación Física, Inglés, Religión o Ética y optativas (Segunda Lengua Extranjera: Francés, Alemán, Portugués o Italiano, depende del instituto, opcional).</a:t>
          </a:r>
          <a:endParaRPr lang="es-ES" sz="1200" b="1" i="1" kern="1200" dirty="0">
            <a:latin typeface="Franklin Gothic Book" panose="020B0503020102020204" pitchFamily="34" charset="0"/>
          </a:endParaRPr>
        </a:p>
      </dsp:txBody>
      <dsp:txXfrm>
        <a:off x="0" y="306940"/>
        <a:ext cx="11693192" cy="812700"/>
      </dsp:txXfrm>
    </dsp:sp>
    <dsp:sp modelId="{B3F8CE93-8E07-416C-93DF-C85499627F98}">
      <dsp:nvSpPr>
        <dsp:cNvPr id="0" name=""/>
        <dsp:cNvSpPr/>
      </dsp:nvSpPr>
      <dsp:spPr>
        <a:xfrm>
          <a:off x="584659" y="129820"/>
          <a:ext cx="2170724" cy="354240"/>
        </a:xfrm>
        <a:prstGeom prst="roundRect">
          <a:avLst/>
        </a:prstGeom>
        <a:solidFill>
          <a:schemeClr val="dk1"/>
        </a:solidFill>
        <a:ln w="19050" cap="rnd" cmpd="sng" algn="ctr">
          <a:solidFill>
            <a:schemeClr val="dk1">
              <a:shade val="50000"/>
            </a:schemeClr>
          </a:solidFill>
          <a:prstDash val="solid"/>
        </a:ln>
        <a:effectLst/>
      </dsp:spPr>
      <dsp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  <dsp:txBody>
        <a:bodyPr spcFirstLastPara="0" vert="horz" wrap="square" lIns="309382" tIns="0" rIns="309382" bIns="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b="1" i="0" kern="1200" dirty="0" smtClean="0">
              <a:latin typeface="Franklin Gothic Book" panose="020B0503020102020204" pitchFamily="34" charset="0"/>
            </a:rPr>
            <a:t>1º ESO (12-13 AÑOS)</a:t>
          </a:r>
          <a:endParaRPr lang="es-ES" sz="1200" b="1" i="0" kern="1200" dirty="0">
            <a:latin typeface="Franklin Gothic Book" panose="020B0503020102020204" pitchFamily="34" charset="0"/>
          </a:endParaRPr>
        </a:p>
      </dsp:txBody>
      <dsp:txXfrm>
        <a:off x="601952" y="147113"/>
        <a:ext cx="2136138" cy="319654"/>
      </dsp:txXfrm>
    </dsp:sp>
    <dsp:sp modelId="{003834E9-32A6-4E65-9865-B157D23733E0}">
      <dsp:nvSpPr>
        <dsp:cNvPr id="0" name=""/>
        <dsp:cNvSpPr/>
      </dsp:nvSpPr>
      <dsp:spPr>
        <a:xfrm>
          <a:off x="0" y="1361560"/>
          <a:ext cx="11693192" cy="812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7522" tIns="249936" rIns="907522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200" b="1" i="1" kern="1200" dirty="0" smtClean="0">
              <a:latin typeface="Franklin Gothic Book" panose="020B0503020102020204" pitchFamily="34" charset="0"/>
            </a:rPr>
            <a:t>Matemáticas, Lengua Castellana y Literatura, Geografía e Historia, Ciencias Naturales (Biología y Geología, Física y Química), Tecnologías, Educación Plástica y Visual, Educación para la Ciudadanía, Música, Educación Física, Inglés, Religión o Ética y optativas (Segunda Lengua Extranjera: Francés, Alemán, Portugués o Italiano, depende del instituto, opcional).</a:t>
          </a:r>
          <a:endParaRPr lang="es-ES" sz="1200" b="1" i="1" kern="1200" dirty="0">
            <a:latin typeface="Franklin Gothic Book" panose="020B0503020102020204" pitchFamily="34" charset="0"/>
          </a:endParaRPr>
        </a:p>
      </dsp:txBody>
      <dsp:txXfrm>
        <a:off x="0" y="1361560"/>
        <a:ext cx="11693192" cy="812700"/>
      </dsp:txXfrm>
    </dsp:sp>
    <dsp:sp modelId="{C2944802-6CAD-42EE-8930-083B720556C6}">
      <dsp:nvSpPr>
        <dsp:cNvPr id="0" name=""/>
        <dsp:cNvSpPr/>
      </dsp:nvSpPr>
      <dsp:spPr>
        <a:xfrm>
          <a:off x="584659" y="1184440"/>
          <a:ext cx="2170724" cy="354240"/>
        </a:xfrm>
        <a:prstGeom prst="roundRect">
          <a:avLst/>
        </a:prstGeom>
        <a:solidFill>
          <a:schemeClr val="dk1"/>
        </a:solidFill>
        <a:ln w="19050" cap="rnd" cmpd="sng" algn="ctr">
          <a:solidFill>
            <a:schemeClr val="dk1">
              <a:shade val="50000"/>
            </a:schemeClr>
          </a:solidFill>
          <a:prstDash val="solid"/>
        </a:ln>
        <a:effectLst/>
      </dsp:spPr>
      <dsp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  <dsp:txBody>
        <a:bodyPr spcFirstLastPara="0" vert="horz" wrap="square" lIns="309382" tIns="0" rIns="309382" bIns="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b="1" kern="1200" dirty="0" smtClean="0">
              <a:latin typeface="Franklin Gothic Book" panose="020B0503020102020204" pitchFamily="34" charset="0"/>
            </a:rPr>
            <a:t>2º ESO (13-14 AÑOS)</a:t>
          </a:r>
          <a:endParaRPr lang="es-ES" sz="1200" b="1" kern="1200" dirty="0">
            <a:latin typeface="Franklin Gothic Book" panose="020B0503020102020204" pitchFamily="34" charset="0"/>
          </a:endParaRPr>
        </a:p>
      </dsp:txBody>
      <dsp:txXfrm>
        <a:off x="601952" y="1201733"/>
        <a:ext cx="2136138" cy="319654"/>
      </dsp:txXfrm>
    </dsp:sp>
    <dsp:sp modelId="{623FC858-CF38-4388-A2C3-57D41C849C03}">
      <dsp:nvSpPr>
        <dsp:cNvPr id="0" name=""/>
        <dsp:cNvSpPr/>
      </dsp:nvSpPr>
      <dsp:spPr>
        <a:xfrm>
          <a:off x="0" y="2416180"/>
          <a:ext cx="11693192" cy="1323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7522" tIns="249936" rIns="907522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200" b="1" i="1" kern="1200" dirty="0" smtClean="0">
              <a:latin typeface="Franklin Gothic Book" panose="020B0503020102020204" pitchFamily="34" charset="0"/>
            </a:rPr>
            <a:t>Matemáticas Académicas, Lengua Castellana y Literatura, Geografía, Biología y Geología, Física y Química, Tecnologías, Educación Plástica y Visual, Educación para la Ciudadanía, Música, Educación Física, Inglés, Religión o Ética y optativas (Segunda Lengua Extranjera: Francés, Alemán, Portugués o Italiano, depende del instituto, opcional).</a:t>
          </a:r>
          <a:endParaRPr lang="es-ES" sz="1200" b="1" i="1" kern="1200" dirty="0">
            <a:latin typeface="Franklin Gothic Book" panose="020B0503020102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200" b="1" i="1" kern="1200" dirty="0" smtClean="0">
              <a:latin typeface="Franklin Gothic Book" panose="020B0503020102020204" pitchFamily="34" charset="0"/>
            </a:rPr>
            <a:t>Matemáticas Aplicadas, Lengua Castellana y Literatura, Geografía, Biología y Geología, Física y Química, Tecnologías, Educación Plástica y Visual, Educación para la Ciudadanía, Música, Educación Física, Inglés, Religión o Ética y optativas (Segunda Lengua Extranjera: Francés, Alemán, Portugués o Italiano, depende del instituto, opcional).</a:t>
          </a:r>
        </a:p>
      </dsp:txBody>
      <dsp:txXfrm>
        <a:off x="0" y="2416180"/>
        <a:ext cx="11693192" cy="1323000"/>
      </dsp:txXfrm>
    </dsp:sp>
    <dsp:sp modelId="{1C30D616-C5F1-4786-9EC6-9789517AE607}">
      <dsp:nvSpPr>
        <dsp:cNvPr id="0" name=""/>
        <dsp:cNvSpPr/>
      </dsp:nvSpPr>
      <dsp:spPr>
        <a:xfrm>
          <a:off x="584659" y="2239060"/>
          <a:ext cx="2170724" cy="354240"/>
        </a:xfrm>
        <a:prstGeom prst="roundRect">
          <a:avLst/>
        </a:prstGeom>
        <a:solidFill>
          <a:schemeClr val="dk1"/>
        </a:solidFill>
        <a:ln w="19050" cap="rnd" cmpd="sng" algn="ctr">
          <a:solidFill>
            <a:schemeClr val="dk1">
              <a:shade val="50000"/>
            </a:schemeClr>
          </a:solidFill>
          <a:prstDash val="solid"/>
        </a:ln>
        <a:effectLst/>
      </dsp:spPr>
      <dsp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  <dsp:txBody>
        <a:bodyPr spcFirstLastPara="0" vert="horz" wrap="square" lIns="309382" tIns="0" rIns="309382" bIns="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b="1" kern="1200" dirty="0" smtClean="0">
              <a:latin typeface="Franklin Gothic Book" panose="020B0503020102020204" pitchFamily="34" charset="0"/>
            </a:rPr>
            <a:t>3º ESO (14-15 AÑOS)</a:t>
          </a:r>
          <a:endParaRPr lang="es-ES" sz="1200" b="1" kern="1200" dirty="0">
            <a:latin typeface="Franklin Gothic Book" panose="020B0503020102020204" pitchFamily="34" charset="0"/>
          </a:endParaRPr>
        </a:p>
      </dsp:txBody>
      <dsp:txXfrm>
        <a:off x="601952" y="2256353"/>
        <a:ext cx="2136138" cy="319654"/>
      </dsp:txXfrm>
    </dsp:sp>
    <dsp:sp modelId="{1A9ADAB4-EA09-4624-A3DE-FDBCA76AD796}">
      <dsp:nvSpPr>
        <dsp:cNvPr id="0" name=""/>
        <dsp:cNvSpPr/>
      </dsp:nvSpPr>
      <dsp:spPr>
        <a:xfrm>
          <a:off x="0" y="3981100"/>
          <a:ext cx="11693192" cy="181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7522" tIns="249936" rIns="907522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200" b="1" i="1" kern="1200" dirty="0" smtClean="0">
              <a:latin typeface="Franklin Gothic Book" panose="020B0503020102020204" pitchFamily="34" charset="0"/>
            </a:rPr>
            <a:t>Ciencias: Matemáticas Académicas, Lengua Castellana y Literatura, Historia, Biología y Geología, Física y Química, Educación Física, Inglés y Religión o Ética. Además hay optativas de modalidad (elegir dos): Cultura Científica, Tecnología, Tecnologías de la Información y de la Comunicación y Segunda Lengua Extranjera (Francés, Alemán, Portugués o Italiano, depende del instituto, opcional).</a:t>
          </a:r>
          <a:endParaRPr lang="es-ES" sz="1200" b="1" i="1" kern="1200" dirty="0">
            <a:latin typeface="Franklin Gothic Book" panose="020B0503020102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200" b="1" i="1" kern="1200" dirty="0" smtClean="0">
              <a:latin typeface="Franklin Gothic Book" panose="020B0503020102020204" pitchFamily="34" charset="0"/>
            </a:rPr>
            <a:t>Sociales y Humanidades: Matemáticas Académicas, Lengua Castellana y Literatura, Historia, Latín, Economía, Educación Física, Inglés y Religión o Ética. Además hay optativas de modalidad (elegir dos): Educación Plástica y Visual, Música, Tecnologías de la Información y de la Comunicación y Segunda Lengua Extranjera (Francés, Alemán, Portugués o Italiano, depende del instituto, opcional).</a:t>
          </a:r>
          <a:endParaRPr lang="es-ES" sz="1200" b="1" i="1" kern="1200" dirty="0">
            <a:latin typeface="Franklin Gothic Book" panose="020B0503020102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200" b="1" i="1" kern="1200" dirty="0" smtClean="0">
              <a:latin typeface="Franklin Gothic Book" panose="020B0503020102020204" pitchFamily="34" charset="0"/>
            </a:rPr>
            <a:t>Aplicadas: Matemáticas Aplicadas, Lengua Castellana y Literatura, Historia, Ciencias Aplicadas, Actividad Emprendedora y Empresarial, Educación Física, Inglés y Religión o Ética. Además hay optativas de modalidad (elegir dos): Tecnología, Tecnologías de la Información y de la Comunicación, Educación Plástica y Visual, y Música.</a:t>
          </a:r>
          <a:endParaRPr lang="es-ES" sz="1200" b="1" i="1" kern="1200" dirty="0">
            <a:latin typeface="Franklin Gothic Book" panose="020B0503020102020204" pitchFamily="34" charset="0"/>
          </a:endParaRPr>
        </a:p>
      </dsp:txBody>
      <dsp:txXfrm>
        <a:off x="0" y="3981100"/>
        <a:ext cx="11693192" cy="1814400"/>
      </dsp:txXfrm>
    </dsp:sp>
    <dsp:sp modelId="{DF17EB79-2739-42A4-9BA3-24D0E7330D87}">
      <dsp:nvSpPr>
        <dsp:cNvPr id="0" name=""/>
        <dsp:cNvSpPr/>
      </dsp:nvSpPr>
      <dsp:spPr>
        <a:xfrm>
          <a:off x="584659" y="3803980"/>
          <a:ext cx="2170724" cy="354240"/>
        </a:xfrm>
        <a:prstGeom prst="roundRect">
          <a:avLst/>
        </a:prstGeom>
        <a:solidFill>
          <a:schemeClr val="dk1"/>
        </a:solidFill>
        <a:ln w="19050" cap="rnd" cmpd="sng" algn="ctr">
          <a:solidFill>
            <a:schemeClr val="dk1">
              <a:shade val="50000"/>
            </a:schemeClr>
          </a:solidFill>
          <a:prstDash val="solid"/>
        </a:ln>
        <a:effectLst/>
      </dsp:spPr>
      <dsp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  <dsp:txBody>
        <a:bodyPr spcFirstLastPara="0" vert="horz" wrap="square" lIns="309382" tIns="0" rIns="309382" bIns="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b="1" kern="1200" dirty="0" smtClean="0">
              <a:latin typeface="Franklin Gothic Book" panose="020B0503020102020204" pitchFamily="34" charset="0"/>
            </a:rPr>
            <a:t>4º ESO (15-16 AÑOS)</a:t>
          </a:r>
          <a:endParaRPr lang="es-ES" sz="1200" b="1" kern="1200" dirty="0">
            <a:latin typeface="Franklin Gothic Book" panose="020B0503020102020204" pitchFamily="34" charset="0"/>
          </a:endParaRPr>
        </a:p>
      </dsp:txBody>
      <dsp:txXfrm>
        <a:off x="601952" y="3821273"/>
        <a:ext cx="2136138" cy="3196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CEBF1A-111D-46F1-AA8E-B807E2B00131}">
      <dsp:nvSpPr>
        <dsp:cNvPr id="0" name=""/>
        <dsp:cNvSpPr/>
      </dsp:nvSpPr>
      <dsp:spPr>
        <a:xfrm>
          <a:off x="9344" y="1935633"/>
          <a:ext cx="1165443" cy="526958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1º ESO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24778" y="1951067"/>
        <a:ext cx="1134575" cy="496090"/>
      </dsp:txXfrm>
    </dsp:sp>
    <dsp:sp modelId="{FB76E57C-E5FB-42E7-9060-024CCFDD9846}">
      <dsp:nvSpPr>
        <dsp:cNvPr id="0" name=""/>
        <dsp:cNvSpPr/>
      </dsp:nvSpPr>
      <dsp:spPr>
        <a:xfrm>
          <a:off x="1174788" y="2188071"/>
          <a:ext cx="421289" cy="22082"/>
        </a:xfrm>
        <a:custGeom>
          <a:avLst/>
          <a:gdLst/>
          <a:ahLst/>
          <a:cxnLst/>
          <a:rect l="0" t="0" r="0" b="0"/>
          <a:pathLst>
            <a:path>
              <a:moveTo>
                <a:pt x="0" y="11041"/>
              </a:moveTo>
              <a:lnTo>
                <a:pt x="421289" y="11041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500" b="1" kern="1200">
            <a:latin typeface="Franklin Gothic Demi" panose="020B0703020102020204" pitchFamily="34" charset="0"/>
          </a:endParaRPr>
        </a:p>
      </dsp:txBody>
      <dsp:txXfrm>
        <a:off x="1374900" y="2188580"/>
        <a:ext cx="21064" cy="21064"/>
      </dsp:txXfrm>
    </dsp:sp>
    <dsp:sp modelId="{464CF229-6AA0-4230-A0CA-14D27788A73D}">
      <dsp:nvSpPr>
        <dsp:cNvPr id="0" name=""/>
        <dsp:cNvSpPr/>
      </dsp:nvSpPr>
      <dsp:spPr>
        <a:xfrm>
          <a:off x="1596077" y="1935806"/>
          <a:ext cx="870636" cy="526611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2º ESO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1611501" y="1951230"/>
        <a:ext cx="839788" cy="495763"/>
      </dsp:txXfrm>
    </dsp:sp>
    <dsp:sp modelId="{21D5DE37-1FEF-4AE2-AD2E-1361B50405D6}">
      <dsp:nvSpPr>
        <dsp:cNvPr id="0" name=""/>
        <dsp:cNvSpPr/>
      </dsp:nvSpPr>
      <dsp:spPr>
        <a:xfrm rot="17434761">
          <a:off x="2078091" y="1627046"/>
          <a:ext cx="1198532" cy="22082"/>
        </a:xfrm>
        <a:custGeom>
          <a:avLst/>
          <a:gdLst/>
          <a:ahLst/>
          <a:cxnLst/>
          <a:rect l="0" t="0" r="0" b="0"/>
          <a:pathLst>
            <a:path>
              <a:moveTo>
                <a:pt x="0" y="11041"/>
              </a:moveTo>
              <a:lnTo>
                <a:pt x="1198532" y="11041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500" b="1" kern="1200">
            <a:latin typeface="Franklin Gothic Demi" panose="020B0703020102020204" pitchFamily="34" charset="0"/>
          </a:endParaRPr>
        </a:p>
      </dsp:txBody>
      <dsp:txXfrm>
        <a:off x="2647394" y="1608124"/>
        <a:ext cx="59926" cy="59926"/>
      </dsp:txXfrm>
    </dsp:sp>
    <dsp:sp modelId="{86AB540B-5DB0-43C6-B09C-21A76BDC07F5}">
      <dsp:nvSpPr>
        <dsp:cNvPr id="0" name=""/>
        <dsp:cNvSpPr/>
      </dsp:nvSpPr>
      <dsp:spPr>
        <a:xfrm>
          <a:off x="2888002" y="742127"/>
          <a:ext cx="2689962" cy="669870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3º ESO (ACADEMICO)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2907622" y="761747"/>
        <a:ext cx="2650722" cy="630630"/>
      </dsp:txXfrm>
    </dsp:sp>
    <dsp:sp modelId="{363B83B5-E08E-4D5C-AB72-611A13391E27}">
      <dsp:nvSpPr>
        <dsp:cNvPr id="0" name=""/>
        <dsp:cNvSpPr/>
      </dsp:nvSpPr>
      <dsp:spPr>
        <a:xfrm rot="18082357">
          <a:off x="5383992" y="720559"/>
          <a:ext cx="809235" cy="22082"/>
        </a:xfrm>
        <a:custGeom>
          <a:avLst/>
          <a:gdLst/>
          <a:ahLst/>
          <a:cxnLst/>
          <a:rect l="0" t="0" r="0" b="0"/>
          <a:pathLst>
            <a:path>
              <a:moveTo>
                <a:pt x="0" y="11041"/>
              </a:moveTo>
              <a:lnTo>
                <a:pt x="809235" y="11041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500" b="1" kern="1200">
            <a:latin typeface="Franklin Gothic Demi" panose="020B0703020102020204" pitchFamily="34" charset="0"/>
          </a:endParaRPr>
        </a:p>
      </dsp:txBody>
      <dsp:txXfrm>
        <a:off x="5768379" y="711369"/>
        <a:ext cx="40461" cy="40461"/>
      </dsp:txXfrm>
    </dsp:sp>
    <dsp:sp modelId="{7B40116D-C2A5-40C9-AD3B-5B11AA48FE80}">
      <dsp:nvSpPr>
        <dsp:cNvPr id="0" name=""/>
        <dsp:cNvSpPr/>
      </dsp:nvSpPr>
      <dsp:spPr>
        <a:xfrm>
          <a:off x="5999254" y="34140"/>
          <a:ext cx="2598237" cy="703995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4º ESO (CIENCIAS)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6019873" y="54759"/>
        <a:ext cx="2556999" cy="662757"/>
      </dsp:txXfrm>
    </dsp:sp>
    <dsp:sp modelId="{F73753E0-63EA-4906-AE7F-A625FF0456A3}">
      <dsp:nvSpPr>
        <dsp:cNvPr id="0" name=""/>
        <dsp:cNvSpPr/>
      </dsp:nvSpPr>
      <dsp:spPr>
        <a:xfrm rot="215843">
          <a:off x="5577549" y="1079264"/>
          <a:ext cx="422120" cy="22082"/>
        </a:xfrm>
        <a:custGeom>
          <a:avLst/>
          <a:gdLst/>
          <a:ahLst/>
          <a:cxnLst/>
          <a:rect l="0" t="0" r="0" b="0"/>
          <a:pathLst>
            <a:path>
              <a:moveTo>
                <a:pt x="0" y="11041"/>
              </a:moveTo>
              <a:lnTo>
                <a:pt x="422120" y="11041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500" b="1" kern="1200">
            <a:latin typeface="Franklin Gothic Demi" panose="020B0703020102020204" pitchFamily="34" charset="0"/>
          </a:endParaRPr>
        </a:p>
      </dsp:txBody>
      <dsp:txXfrm>
        <a:off x="5778056" y="1079752"/>
        <a:ext cx="21106" cy="21106"/>
      </dsp:txXfrm>
    </dsp:sp>
    <dsp:sp modelId="{E34EAC87-B8C2-4F30-A778-C9B706F4A271}">
      <dsp:nvSpPr>
        <dsp:cNvPr id="0" name=""/>
        <dsp:cNvSpPr/>
      </dsp:nvSpPr>
      <dsp:spPr>
        <a:xfrm>
          <a:off x="5999254" y="817127"/>
          <a:ext cx="4808057" cy="572842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4º ESO (SOCIALES Y HUMANIDADES)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6016032" y="833905"/>
        <a:ext cx="4774501" cy="539286"/>
      </dsp:txXfrm>
    </dsp:sp>
    <dsp:sp modelId="{A1D6A118-B35C-461E-BB25-A54E7DD48589}">
      <dsp:nvSpPr>
        <dsp:cNvPr id="0" name=""/>
        <dsp:cNvSpPr/>
      </dsp:nvSpPr>
      <dsp:spPr>
        <a:xfrm rot="3574621">
          <a:off x="5372628" y="1424726"/>
          <a:ext cx="831963" cy="22082"/>
        </a:xfrm>
        <a:custGeom>
          <a:avLst/>
          <a:gdLst/>
          <a:ahLst/>
          <a:cxnLst/>
          <a:rect l="0" t="0" r="0" b="0"/>
          <a:pathLst>
            <a:path>
              <a:moveTo>
                <a:pt x="0" y="11041"/>
              </a:moveTo>
              <a:lnTo>
                <a:pt x="831963" y="11041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500" b="1" kern="1200">
            <a:latin typeface="Franklin Gothic Demi" panose="020B0703020102020204" pitchFamily="34" charset="0"/>
          </a:endParaRPr>
        </a:p>
      </dsp:txBody>
      <dsp:txXfrm>
        <a:off x="5767810" y="1414969"/>
        <a:ext cx="41598" cy="41598"/>
      </dsp:txXfrm>
    </dsp:sp>
    <dsp:sp modelId="{AA01A470-9796-41ED-B48B-E870A098606E}">
      <dsp:nvSpPr>
        <dsp:cNvPr id="0" name=""/>
        <dsp:cNvSpPr/>
      </dsp:nvSpPr>
      <dsp:spPr>
        <a:xfrm>
          <a:off x="5999254" y="1468961"/>
          <a:ext cx="3116022" cy="651023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4º ESO (APLICADAS)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6018322" y="1488029"/>
        <a:ext cx="3077886" cy="612887"/>
      </dsp:txXfrm>
    </dsp:sp>
    <dsp:sp modelId="{7B840313-4927-4F07-809D-081823771BEC}">
      <dsp:nvSpPr>
        <dsp:cNvPr id="0" name=""/>
        <dsp:cNvSpPr/>
      </dsp:nvSpPr>
      <dsp:spPr>
        <a:xfrm rot="4064730">
          <a:off x="2121158" y="2702839"/>
          <a:ext cx="1112398" cy="22082"/>
        </a:xfrm>
        <a:custGeom>
          <a:avLst/>
          <a:gdLst/>
          <a:ahLst/>
          <a:cxnLst/>
          <a:rect l="0" t="0" r="0" b="0"/>
          <a:pathLst>
            <a:path>
              <a:moveTo>
                <a:pt x="0" y="11041"/>
              </a:moveTo>
              <a:lnTo>
                <a:pt x="1112398" y="11041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500" b="1" kern="1200">
            <a:latin typeface="Franklin Gothic Demi" panose="020B0703020102020204" pitchFamily="34" charset="0"/>
          </a:endParaRPr>
        </a:p>
      </dsp:txBody>
      <dsp:txXfrm>
        <a:off x="2649548" y="2686071"/>
        <a:ext cx="55619" cy="55619"/>
      </dsp:txXfrm>
    </dsp:sp>
    <dsp:sp modelId="{99C08810-8304-4CA4-9C5D-76A49EC89B8E}">
      <dsp:nvSpPr>
        <dsp:cNvPr id="0" name=""/>
        <dsp:cNvSpPr/>
      </dsp:nvSpPr>
      <dsp:spPr>
        <a:xfrm>
          <a:off x="2888002" y="2801201"/>
          <a:ext cx="2468680" cy="854895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3º ESO (APLICADO)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2913041" y="2826240"/>
        <a:ext cx="2418602" cy="804817"/>
      </dsp:txXfrm>
    </dsp:sp>
    <dsp:sp modelId="{B501FA6F-F3E9-4C05-9FBD-EAE7CE2FF390}">
      <dsp:nvSpPr>
        <dsp:cNvPr id="0" name=""/>
        <dsp:cNvSpPr/>
      </dsp:nvSpPr>
      <dsp:spPr>
        <a:xfrm rot="18121289">
          <a:off x="5170063" y="2880787"/>
          <a:ext cx="794529" cy="22082"/>
        </a:xfrm>
        <a:custGeom>
          <a:avLst/>
          <a:gdLst/>
          <a:ahLst/>
          <a:cxnLst/>
          <a:rect l="0" t="0" r="0" b="0"/>
          <a:pathLst>
            <a:path>
              <a:moveTo>
                <a:pt x="0" y="11041"/>
              </a:moveTo>
              <a:lnTo>
                <a:pt x="794529" y="11041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500" b="1" kern="1200">
            <a:latin typeface="Franklin Gothic Demi" panose="020B0703020102020204" pitchFamily="34" charset="0"/>
          </a:endParaRPr>
        </a:p>
      </dsp:txBody>
      <dsp:txXfrm>
        <a:off x="5547464" y="2871965"/>
        <a:ext cx="39726" cy="39726"/>
      </dsp:txXfrm>
    </dsp:sp>
    <dsp:sp modelId="{843591A9-CDF8-4DB0-B30B-FD2D29DEFA2C}">
      <dsp:nvSpPr>
        <dsp:cNvPr id="0" name=""/>
        <dsp:cNvSpPr/>
      </dsp:nvSpPr>
      <dsp:spPr>
        <a:xfrm>
          <a:off x="5777972" y="2198976"/>
          <a:ext cx="2666528" cy="712062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4º ESO (CIENCIAS)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5798828" y="2219832"/>
        <a:ext cx="2624816" cy="670350"/>
      </dsp:txXfrm>
    </dsp:sp>
    <dsp:sp modelId="{0911A358-B63F-41FC-B55C-2DD91E451C51}">
      <dsp:nvSpPr>
        <dsp:cNvPr id="0" name=""/>
        <dsp:cNvSpPr/>
      </dsp:nvSpPr>
      <dsp:spPr>
        <a:xfrm rot="135356">
          <a:off x="5356519" y="3225906"/>
          <a:ext cx="421615" cy="22082"/>
        </a:xfrm>
        <a:custGeom>
          <a:avLst/>
          <a:gdLst/>
          <a:ahLst/>
          <a:cxnLst/>
          <a:rect l="0" t="0" r="0" b="0"/>
          <a:pathLst>
            <a:path>
              <a:moveTo>
                <a:pt x="0" y="11041"/>
              </a:moveTo>
              <a:lnTo>
                <a:pt x="421615" y="11041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500" b="1" kern="1200">
            <a:latin typeface="Franklin Gothic Demi" panose="020B0703020102020204" pitchFamily="34" charset="0"/>
          </a:endParaRPr>
        </a:p>
      </dsp:txBody>
      <dsp:txXfrm>
        <a:off x="5556787" y="3226407"/>
        <a:ext cx="21080" cy="21080"/>
      </dsp:txXfrm>
    </dsp:sp>
    <dsp:sp modelId="{12C84107-1BBE-4A8B-92DC-136A734B7A08}">
      <dsp:nvSpPr>
        <dsp:cNvPr id="0" name=""/>
        <dsp:cNvSpPr/>
      </dsp:nvSpPr>
      <dsp:spPr>
        <a:xfrm>
          <a:off x="5777972" y="2990031"/>
          <a:ext cx="5043726" cy="510428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4º ESO (SOCIALES Y HUMANIDADES)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5792922" y="3004981"/>
        <a:ext cx="5013826" cy="480528"/>
      </dsp:txXfrm>
    </dsp:sp>
    <dsp:sp modelId="{FF8C62DF-0BA9-4974-9474-A94D0EAA2E0D}">
      <dsp:nvSpPr>
        <dsp:cNvPr id="0" name=""/>
        <dsp:cNvSpPr/>
      </dsp:nvSpPr>
      <dsp:spPr>
        <a:xfrm rot="3516122">
          <a:off x="5163003" y="3562726"/>
          <a:ext cx="808648" cy="22082"/>
        </a:xfrm>
        <a:custGeom>
          <a:avLst/>
          <a:gdLst/>
          <a:ahLst/>
          <a:cxnLst/>
          <a:rect l="0" t="0" r="0" b="0"/>
          <a:pathLst>
            <a:path>
              <a:moveTo>
                <a:pt x="0" y="11041"/>
              </a:moveTo>
              <a:lnTo>
                <a:pt x="808648" y="11041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500" b="1" kern="1200">
            <a:latin typeface="Franklin Gothic Demi" panose="020B0703020102020204" pitchFamily="34" charset="0"/>
          </a:endParaRPr>
        </a:p>
      </dsp:txBody>
      <dsp:txXfrm>
        <a:off x="5547111" y="3553552"/>
        <a:ext cx="40432" cy="40432"/>
      </dsp:txXfrm>
    </dsp:sp>
    <dsp:sp modelId="{32BED2F6-4DB3-4F41-BBEB-C7174FE821D5}">
      <dsp:nvSpPr>
        <dsp:cNvPr id="0" name=""/>
        <dsp:cNvSpPr/>
      </dsp:nvSpPr>
      <dsp:spPr>
        <a:xfrm>
          <a:off x="5777972" y="3579451"/>
          <a:ext cx="3262505" cy="678870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b="1" kern="1200" dirty="0" smtClean="0">
              <a:latin typeface="Franklin Gothic Demi" panose="020B0703020102020204" pitchFamily="34" charset="0"/>
            </a:rPr>
            <a:t>4º ESO (APLICADAS)</a:t>
          </a:r>
          <a:endParaRPr lang="es-ES" sz="1600" b="1" kern="1200" dirty="0">
            <a:latin typeface="Franklin Gothic Demi" panose="020B0703020102020204" pitchFamily="34" charset="0"/>
          </a:endParaRPr>
        </a:p>
      </dsp:txBody>
      <dsp:txXfrm>
        <a:off x="5797855" y="3599334"/>
        <a:ext cx="3222739" cy="6391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34F58F-5B14-40C2-B11A-23EAB7A16A74}" type="datetimeFigureOut">
              <a:rPr lang="es-ES" smtClean="0"/>
              <a:t>18/05/2021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E546E-7FDD-4399-9969-AB59062689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99587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02909-1CAF-43B2-8228-A4A44BDA4926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06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6DA43-3EA9-458B-9E4F-FB2A8C28A1FA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9398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751FB-7230-4862-AD77-0DF26C5D77B5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0455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19848-C759-4242-B920-9647DCA69550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9520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15989-1EA7-4474-B26C-A4862D7202A3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9931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9515-7CB4-4F9F-A1CB-8B3623881411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26158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2952-F4C4-49B0-90D5-F5865B17F555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5911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F4C2-5449-4588-A675-DF17A9BFD6E7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3315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738A-BFB5-421B-82B9-67354DA34B2A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1467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1BD3D-D937-451F-9864-602ED6638C69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3157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6E278-B775-4544-8AF2-DF2FA821028C}" type="datetime1">
              <a:rPr lang="es-ES" smtClean="0"/>
              <a:t>18/05/2021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0711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8F7FA-37CB-4751-8A29-EAA9BD4FB45A}" type="datetime1">
              <a:rPr lang="es-ES" smtClean="0"/>
              <a:t>18/05/2021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2186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137E0-E7CF-4770-9C68-F72896038722}" type="datetime1">
              <a:rPr lang="es-ES" smtClean="0"/>
              <a:t>18/05/2021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3814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35D13-633D-46D7-A57B-E463610E22E0}" type="datetime1">
              <a:rPr lang="es-ES" smtClean="0"/>
              <a:t>18/05/2021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701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ADCD4-28E4-423F-AE43-1A4172D40417}" type="datetime1">
              <a:rPr lang="es-ES" smtClean="0"/>
              <a:t>18/05/2021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9715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1CE37-C2E8-478C-8B8C-0602BAE6C4CC}" type="datetime1">
              <a:rPr lang="es-ES" smtClean="0"/>
              <a:t>18/05/2021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2743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197F1-6F2C-4261-AA6E-178609B61232}" type="datetime1">
              <a:rPr lang="es-ES" smtClean="0"/>
              <a:t>18/05/2021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84A8C76-2800-47BD-A42F-732A3A5F66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2942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https://iesventura.es/" TargetMode="External"/><Relationship Id="rId1" Type="http://schemas.openxmlformats.org/officeDocument/2006/relationships/slideLayout" Target="../slideLayouts/slideLayout2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255" y="264286"/>
            <a:ext cx="11795759" cy="1046379"/>
          </a:xfrm>
        </p:spPr>
        <p:txBody>
          <a:bodyPr>
            <a:normAutofit/>
          </a:bodyPr>
          <a:lstStyle/>
          <a:p>
            <a:r>
              <a:rPr lang="es-ES" b="1" dirty="0" smtClean="0">
                <a:solidFill>
                  <a:schemeClr val="tx1"/>
                </a:solidFill>
                <a:latin typeface="Franklin Gothic Book" panose="020B0503020102020204" pitchFamily="34" charset="0"/>
              </a:rPr>
              <a:t>Educación Secundaria Obligatoria (ESO)</a:t>
            </a:r>
            <a:endParaRPr lang="es-ES" b="1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6551714" y="6038988"/>
            <a:ext cx="5426300" cy="8121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sz="4000" dirty="0" smtClean="0">
                <a:solidFill>
                  <a:schemeClr val="tx1"/>
                </a:solidFill>
                <a:latin typeface="Franklin Gothic Book" panose="020B0503020102020204" pitchFamily="34" charset="0"/>
              </a:rPr>
              <a:t>Carlos Gallego Lurueña</a:t>
            </a:r>
            <a:endParaRPr lang="es-ES" sz="4000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5" name="CANALSU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3585" y="5316559"/>
            <a:ext cx="609600" cy="609600"/>
          </a:xfrm>
          <a:prstGeom prst="rect">
            <a:avLst/>
          </a:prstGeom>
        </p:spPr>
      </p:pic>
      <p:pic>
        <p:nvPicPr>
          <p:cNvPr id="7" name="Imagen 6" descr="Bandera de España - Wikipedia, la enciclopedia libre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585" y="1501152"/>
            <a:ext cx="2718690" cy="1812460"/>
          </a:xfrm>
          <a:prstGeom prst="rect">
            <a:avLst/>
          </a:prstGeom>
        </p:spPr>
      </p:pic>
      <p:sp>
        <p:nvSpPr>
          <p:cNvPr id="9" name="Título 1"/>
          <p:cNvSpPr txBox="1">
            <a:spLocks/>
          </p:cNvSpPr>
          <p:nvPr/>
        </p:nvSpPr>
        <p:spPr>
          <a:xfrm>
            <a:off x="3812345" y="1015795"/>
            <a:ext cx="8165670" cy="104637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s-ES" b="1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768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59259E-6 C 0.06901 2.59259E-6 0.125 0.05602 0.125 0.125 C 0.125 0.19398 0.06901 0.25 -3.95833E-6 0.25 C -0.06901 0.25 -0.125 0.19398 -0.125 0.125 C -0.125 0.05602 -0.06901 2.59259E-6 -3.95833E-6 2.59259E-6 Z " pathEditMode="relative" rAng="0" ptsTypes="AAAAA">
                                      <p:cBhvr>
                                        <p:cTn id="13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6 C 0.06901 3.7037E-6 0.125 0.05601 0.125 0.125 C 0.125 0.19398 0.06901 0.25 0 0.25 C -0.06901 0.25 -0.125 0.19398 -0.125 0.125 C -0.125 0.05601 -0.06901 3.7037E-6 0 3.7037E-6 Z " pathEditMode="relative" rAng="0" ptsTypes="AAAAA">
                                      <p:cBhvr>
                                        <p:cTn id="2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7" presetClass="emph" presetSubtype="0" fill="remove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8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9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path" presetSubtype="0" accel="50000" decel="50000" fill="hold" grpId="1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animMotion origin="layout" path="M 3.95833E-6 4.44444E-6 C 0.06901 4.44444E-6 0.125 0.05601 0.125 0.125 C 0.125 0.19398 0.06901 0.25 3.95833E-6 0.25 C -0.06901 0.25 -0.125 0.19398 -0.125 0.125 C -0.125 0.05601 -0.06901 4.44444E-6 3.95833E-6 4.44444E-6 Z " pathEditMode="relative" rAng="0" ptsTypes="AAAAA">
                                      <p:cBhvr>
                                        <p:cTn id="3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 numSld="999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2" grpId="1"/>
      <p:bldP spid="4" grpId="0"/>
      <p:bldP spid="4" grpId="1"/>
      <p:bldP spid="9" grpId="0"/>
      <p:bldP spid="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705648" cy="734291"/>
          </a:xfrm>
        </p:spPr>
        <p:txBody>
          <a:bodyPr/>
          <a:lstStyle/>
          <a:p>
            <a:r>
              <a:rPr lang="es-ES" dirty="0" smtClean="0">
                <a:latin typeface="Franklin Gothic Demi" panose="020B0703020102020204" pitchFamily="34" charset="0"/>
              </a:rPr>
              <a:t>Índice</a:t>
            </a:r>
            <a:endParaRPr lang="es-ES" dirty="0">
              <a:latin typeface="Franklin Gothic Demi" panose="020B07030201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343891"/>
            <a:ext cx="8596668" cy="1440873"/>
          </a:xfrm>
        </p:spPr>
        <p:txBody>
          <a:bodyPr/>
          <a:lstStyle/>
          <a:p>
            <a:r>
              <a:rPr lang="es-ES" dirty="0" smtClean="0">
                <a:latin typeface="Franklin Gothic Demi" panose="020B0703020102020204" pitchFamily="34" charset="0"/>
                <a:hlinkClick r:id="rId2" action="ppaction://hlinksldjump"/>
              </a:rPr>
              <a:t>HORARIO DE CLASES</a:t>
            </a:r>
            <a:endParaRPr lang="es-ES" dirty="0" smtClean="0">
              <a:latin typeface="Franklin Gothic Demi" panose="020B0703020102020204" pitchFamily="34" charset="0"/>
            </a:endParaRPr>
          </a:p>
          <a:p>
            <a:r>
              <a:rPr lang="es-ES" dirty="0" smtClean="0">
                <a:latin typeface="Franklin Gothic Demi" panose="020B0703020102020204" pitchFamily="34" charset="0"/>
                <a:hlinkClick r:id="rId3" action="ppaction://hlinksldjump"/>
              </a:rPr>
              <a:t>PLAN DE EDUCACION SECUNDARIA</a:t>
            </a:r>
            <a:endParaRPr lang="es-ES" dirty="0">
              <a:latin typeface="Franklin Gothic Demi" panose="020B0703020102020204" pitchFamily="34" charset="0"/>
            </a:endParaRPr>
          </a:p>
          <a:p>
            <a:r>
              <a:rPr lang="es-ES" dirty="0" smtClean="0">
                <a:latin typeface="Franklin Gothic Demi" panose="020B0703020102020204" pitchFamily="34" charset="0"/>
                <a:hlinkClick r:id="rId4" action="ppaction://hlinksldjump"/>
              </a:rPr>
              <a:t>ESTADISTICAS DE EDUCACION SECUNDARIA OBLIGATORIA (ESO</a:t>
            </a:r>
            <a:r>
              <a:rPr lang="es-ES" dirty="0" smtClean="0">
                <a:hlinkClick r:id="rId4" action="ppaction://hlinksldjump"/>
              </a:rPr>
              <a:t>)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Rectángulo 3"/>
          <p:cNvSpPr/>
          <p:nvPr/>
        </p:nvSpPr>
        <p:spPr>
          <a:xfrm>
            <a:off x="983998" y="3028068"/>
            <a:ext cx="7983340" cy="923330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Heavy" panose="020B0903020102020204" pitchFamily="34" charset="0"/>
              </a:rPr>
              <a:t>Vuestra etapa preferida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Heavy" panose="020B0903020102020204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5492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07517" y="328385"/>
            <a:ext cx="3999169" cy="592183"/>
          </a:xfrm>
        </p:spPr>
        <p:txBody>
          <a:bodyPr>
            <a:normAutofit fontScale="90000"/>
          </a:bodyPr>
          <a:lstStyle/>
          <a:p>
            <a:r>
              <a:rPr lang="es-ES" b="1" dirty="0" smtClean="0">
                <a:latin typeface="Franklin Gothic Book" panose="020B0503020102020204" pitchFamily="34" charset="0"/>
              </a:rPr>
              <a:t>HORARIO DE CLASES</a:t>
            </a:r>
            <a:endParaRPr lang="es-ES" b="1" dirty="0">
              <a:latin typeface="Franklin Gothic Book" panose="020B0503020102020204" pitchFamily="34" charset="0"/>
            </a:endParaRPr>
          </a:p>
        </p:txBody>
      </p:sp>
      <p:graphicFrame>
        <p:nvGraphicFramePr>
          <p:cNvPr id="4" name="Marcador de contenido 4"/>
          <p:cNvGraphicFramePr>
            <a:graphicFrameLocks/>
          </p:cNvGraphicFramePr>
          <p:nvPr>
            <p:extLst/>
          </p:nvPr>
        </p:nvGraphicFramePr>
        <p:xfrm>
          <a:off x="175874" y="920572"/>
          <a:ext cx="11750514" cy="5009964"/>
        </p:xfrm>
        <a:graphic>
          <a:graphicData uri="http://schemas.openxmlformats.org/drawingml/2006/table">
            <a:tbl>
              <a:tblPr firstRow="1" bandRow="1"/>
              <a:tblGrid>
                <a:gridCol w="2421679">
                  <a:extLst>
                    <a:ext uri="{9D8B030D-6E8A-4147-A177-3AD203B41FA5}">
                      <a16:colId xmlns:a16="http://schemas.microsoft.com/office/drawing/2014/main" val="1462497084"/>
                    </a:ext>
                  </a:extLst>
                </a:gridCol>
                <a:gridCol w="1884075">
                  <a:extLst>
                    <a:ext uri="{9D8B030D-6E8A-4147-A177-3AD203B41FA5}">
                      <a16:colId xmlns:a16="http://schemas.microsoft.com/office/drawing/2014/main" val="72950128"/>
                    </a:ext>
                  </a:extLst>
                </a:gridCol>
                <a:gridCol w="1861190">
                  <a:extLst>
                    <a:ext uri="{9D8B030D-6E8A-4147-A177-3AD203B41FA5}">
                      <a16:colId xmlns:a16="http://schemas.microsoft.com/office/drawing/2014/main" val="3696457452"/>
                    </a:ext>
                  </a:extLst>
                </a:gridCol>
                <a:gridCol w="1861190">
                  <a:extLst>
                    <a:ext uri="{9D8B030D-6E8A-4147-A177-3AD203B41FA5}">
                      <a16:colId xmlns:a16="http://schemas.microsoft.com/office/drawing/2014/main" val="2233321288"/>
                    </a:ext>
                  </a:extLst>
                </a:gridCol>
                <a:gridCol w="1861190">
                  <a:extLst>
                    <a:ext uri="{9D8B030D-6E8A-4147-A177-3AD203B41FA5}">
                      <a16:colId xmlns:a16="http://schemas.microsoft.com/office/drawing/2014/main" val="1125205427"/>
                    </a:ext>
                  </a:extLst>
                </a:gridCol>
                <a:gridCol w="1861190">
                  <a:extLst>
                    <a:ext uri="{9D8B030D-6E8A-4147-A177-3AD203B41FA5}">
                      <a16:colId xmlns:a16="http://schemas.microsoft.com/office/drawing/2014/main" val="1442958747"/>
                    </a:ext>
                  </a:extLst>
                </a:gridCol>
              </a:tblGrid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sz="1600" dirty="0">
                        <a:solidFill>
                          <a:schemeClr val="tx1"/>
                        </a:solidFill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s-ES" b="1" dirty="0" smtClean="0">
                          <a:solidFill>
                            <a:schemeClr val="tx1"/>
                          </a:solidFill>
                          <a:latin typeface="Franklin Gothic Book" panose="020B0503020102020204" pitchFamily="34" charset="0"/>
                        </a:rPr>
                        <a:t>LUNES</a:t>
                      </a:r>
                      <a:endParaRPr lang="es-ES" b="1" dirty="0">
                        <a:solidFill>
                          <a:schemeClr val="tx1"/>
                        </a:solidFill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s-ES" b="1" dirty="0" smtClean="0">
                          <a:solidFill>
                            <a:schemeClr val="tx1"/>
                          </a:solidFill>
                          <a:latin typeface="Franklin Gothic Book" panose="020B0503020102020204" pitchFamily="34" charset="0"/>
                        </a:rPr>
                        <a:t>MARTES</a:t>
                      </a:r>
                      <a:endParaRPr lang="es-ES" b="1" dirty="0">
                        <a:solidFill>
                          <a:schemeClr val="tx1"/>
                        </a:solidFill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s-ES" b="1" dirty="0" smtClean="0">
                          <a:solidFill>
                            <a:schemeClr val="tx1"/>
                          </a:solidFill>
                          <a:latin typeface="Franklin Gothic Book" panose="020B0503020102020204" pitchFamily="34" charset="0"/>
                        </a:rPr>
                        <a:t>MIÉRCOLES</a:t>
                      </a:r>
                      <a:endParaRPr lang="es-ES" b="1" dirty="0">
                        <a:solidFill>
                          <a:schemeClr val="tx1"/>
                        </a:solidFill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s-ES" b="1" dirty="0" smtClean="0">
                          <a:solidFill>
                            <a:schemeClr val="tx1"/>
                          </a:solidFill>
                          <a:latin typeface="Franklin Gothic Book" panose="020B0503020102020204" pitchFamily="34" charset="0"/>
                        </a:rPr>
                        <a:t>JUEVES</a:t>
                      </a:r>
                      <a:endParaRPr lang="es-ES" b="1" dirty="0">
                        <a:solidFill>
                          <a:schemeClr val="tx1"/>
                        </a:solidFill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s-ES" b="1" dirty="0" smtClean="0">
                          <a:solidFill>
                            <a:schemeClr val="tx1"/>
                          </a:solidFill>
                          <a:latin typeface="Franklin Gothic Book" panose="020B0503020102020204" pitchFamily="34" charset="0"/>
                        </a:rPr>
                        <a:t>VIERNES</a:t>
                      </a:r>
                      <a:endParaRPr lang="es-ES" b="1" dirty="0">
                        <a:solidFill>
                          <a:schemeClr val="tx1"/>
                        </a:solidFill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603555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1ª</a:t>
                      </a:r>
                      <a:r>
                        <a:rPr lang="es-ES" sz="1600" b="1" i="1" baseline="0" dirty="0" smtClean="0">
                          <a:latin typeface="Franklin Gothic Demi" panose="020B0703020102020204" pitchFamily="34" charset="0"/>
                        </a:rPr>
                        <a:t> HORA (8:30-9:25)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126694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2ª</a:t>
                      </a:r>
                      <a:r>
                        <a:rPr lang="es-ES" sz="1600" b="1" i="1" baseline="0" dirty="0" smtClean="0">
                          <a:latin typeface="Franklin Gothic Demi" panose="020B0703020102020204" pitchFamily="34" charset="0"/>
                        </a:rPr>
                        <a:t> HORA (9:25-10:20)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642184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3ª</a:t>
                      </a:r>
                      <a:r>
                        <a:rPr lang="es-ES" sz="1600" b="1" i="1" baseline="0" dirty="0" smtClean="0">
                          <a:latin typeface="Franklin Gothic Demi" panose="020B0703020102020204" pitchFamily="34" charset="0"/>
                        </a:rPr>
                        <a:t> HORA (10:20-11:15)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884627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RECREO (11:15-11:45)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gridSpan="5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s-ES" dirty="0" smtClean="0">
                          <a:latin typeface="Franklin Gothic Book" panose="020B0503020102020204" pitchFamily="34" charset="0"/>
                        </a:rPr>
                        <a:t>ALMUERZO</a:t>
                      </a:r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hMerge="1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hMerge="1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hMerge="1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hMerge="1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038028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4ª HORA (11:45-12:30)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5151884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5ª</a:t>
                      </a:r>
                      <a:r>
                        <a:rPr lang="es-ES" sz="1600" b="1" i="1" baseline="0" dirty="0" smtClean="0">
                          <a:latin typeface="Franklin Gothic Demi" panose="020B0703020102020204" pitchFamily="34" charset="0"/>
                        </a:rPr>
                        <a:t> HORA (12:30-13:15)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890073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6ª HORA (13:15-14:00)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03116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RECREO (14:00-14:30)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gridSpan="5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s-ES" dirty="0" smtClean="0">
                          <a:latin typeface="Franklin Gothic Book" panose="020B0503020102020204" pitchFamily="34" charset="0"/>
                        </a:rPr>
                        <a:t>COMIDA</a:t>
                      </a:r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hMerge="1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hMerge="1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hMerge="1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 hMerge="1"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2828547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7ª HORA (14:30-15:20)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953987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8ª</a:t>
                      </a:r>
                      <a:r>
                        <a:rPr lang="es-ES" sz="1600" b="1" i="1" baseline="0" dirty="0" smtClean="0">
                          <a:latin typeface="Franklin Gothic Demi" panose="020B0703020102020204" pitchFamily="34" charset="0"/>
                        </a:rPr>
                        <a:t> HORA (15:20-16:10)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191935"/>
                  </a:ext>
                </a:extLst>
              </a:tr>
              <a:tr h="41749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s-ES" sz="1600" b="1" i="1" dirty="0" smtClean="0">
                          <a:latin typeface="Franklin Gothic Demi" panose="020B0703020102020204" pitchFamily="34" charset="0"/>
                        </a:rPr>
                        <a:t>9ª HORA (16:10-17:00)</a:t>
                      </a:r>
                      <a:endParaRPr lang="es-ES" sz="1600" b="1" i="1" dirty="0">
                        <a:latin typeface="Franklin Gothic Demi" panose="020B07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s-ES" dirty="0">
                        <a:latin typeface="Franklin Gothic Book" panose="020B0503020102020204" pitchFamily="34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8312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886966"/>
                  </a:ext>
                </a:extLst>
              </a:tr>
            </a:tbl>
          </a:graphicData>
        </a:graphic>
      </p:graphicFrame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250207" y="6066383"/>
            <a:ext cx="11414924" cy="373605"/>
          </a:xfrm>
        </p:spPr>
        <p:txBody>
          <a:bodyPr/>
          <a:lstStyle/>
          <a:p>
            <a:r>
              <a:rPr lang="es-ES" b="1" dirty="0" smtClean="0">
                <a:latin typeface="Franklin Gothic Book" panose="020B0503020102020204" pitchFamily="34" charset="0"/>
              </a:rPr>
              <a:t>Esto es un horario muy extenso</a:t>
            </a:r>
            <a:endParaRPr lang="es-ES" b="1" dirty="0">
              <a:latin typeface="Franklin Gothic Book" panose="020B0503020102020204" pitchFamily="34" charset="0"/>
            </a:endParaRP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096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9139" y="113211"/>
            <a:ext cx="10321591" cy="584336"/>
          </a:xfrm>
        </p:spPr>
        <p:txBody>
          <a:bodyPr>
            <a:normAutofit fontScale="90000"/>
          </a:bodyPr>
          <a:lstStyle/>
          <a:p>
            <a:r>
              <a:rPr lang="es-ES" b="1" i="1" dirty="0" smtClean="0">
                <a:solidFill>
                  <a:schemeClr val="tx1"/>
                </a:solidFill>
                <a:latin typeface="Franklin Gothic Demi" panose="020B0703020102020204" pitchFamily="34" charset="0"/>
              </a:rPr>
              <a:t>PLAN DE EDUCACION SECUNDARIA OBLIGATORIA (ESO)</a:t>
            </a:r>
            <a:endParaRPr lang="es-ES" b="1" i="1" dirty="0">
              <a:solidFill>
                <a:schemeClr val="tx1"/>
              </a:solidFill>
              <a:latin typeface="Franklin Gothic Demi" panose="020B0703020102020204" pitchFamily="34" charset="0"/>
            </a:endParaRPr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901232"/>
              </p:ext>
            </p:extLst>
          </p:nvPr>
        </p:nvGraphicFramePr>
        <p:xfrm>
          <a:off x="298511" y="697547"/>
          <a:ext cx="11693192" cy="5925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3790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">
                                            <p:graphicEl>
                                              <a:dgm id="{B3F8CE93-8E07-416C-93DF-C85499627F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4">
                                            <p:graphicEl>
                                              <a:dgm id="{74CE0F2E-85D3-4CAF-B612-CB41B74702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4">
                                            <p:graphicEl>
                                              <a:dgm id="{C2944802-6CAD-42EE-8930-083B72055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4">
                                            <p:graphicEl>
                                              <a:dgm id="{003834E9-32A6-4E65-9865-B157D23733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4">
                                            <p:graphicEl>
                                              <a:dgm id="{1C30D616-C5F1-4786-9EC6-9789517AE6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4">
                                            <p:graphicEl>
                                              <a:dgm id="{623FC858-CF38-4388-A2C3-57D41C849C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4">
                                            <p:graphicEl>
                                              <a:dgm id="{DF17EB79-2739-42A4-9BA3-24D0E7330D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2000" fill="hold"/>
                                        <p:tgtEl>
                                          <p:spTgt spid="4">
                                            <p:graphicEl>
                                              <a:dgm id="{1A9ADAB4-EA09-4624-A3DE-FDBCA76AD7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844106" cy="1320800"/>
          </a:xfrm>
        </p:spPr>
        <p:txBody>
          <a:bodyPr>
            <a:normAutofit/>
          </a:bodyPr>
          <a:lstStyle/>
          <a:p>
            <a:r>
              <a:rPr lang="es-ES" b="1" dirty="0" smtClean="0">
                <a:latin typeface="Franklin Gothic Demi" panose="020B0703020102020204" pitchFamily="34" charset="0"/>
              </a:rPr>
              <a:t>JERARQUÍA DE LOS CURSOS DE LA EDUCACION SECUNDARIA OBLIGATORIA (ESO)</a:t>
            </a:r>
            <a:endParaRPr lang="es-ES" b="1" dirty="0">
              <a:latin typeface="Franklin Gothic Demi" panose="020B0703020102020204" pitchFamily="34" charset="0"/>
            </a:endParaRPr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</p:nvPr>
        </p:nvGraphicFramePr>
        <p:xfrm>
          <a:off x="442202" y="2160588"/>
          <a:ext cx="10831043" cy="4292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9256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3" y="173501"/>
            <a:ext cx="10905065" cy="770965"/>
          </a:xfrm>
        </p:spPr>
        <p:txBody>
          <a:bodyPr>
            <a:normAutofit fontScale="90000"/>
          </a:bodyPr>
          <a:lstStyle/>
          <a:p>
            <a:r>
              <a:rPr lang="es-ES" dirty="0" smtClean="0">
                <a:latin typeface="Franklin Gothic Demi" panose="020B0703020102020204" pitchFamily="34" charset="0"/>
              </a:rPr>
              <a:t>Estadísticas de Educación Secundaria Obligatoria (ESO)</a:t>
            </a:r>
            <a:endParaRPr lang="es-ES" dirty="0">
              <a:latin typeface="Franklin Gothic Demi" panose="020B0703020102020204" pitchFamily="34" charset="0"/>
            </a:endParaRPr>
          </a:p>
        </p:txBody>
      </p:sp>
      <p:graphicFrame>
        <p:nvGraphicFramePr>
          <p:cNvPr id="4" name="Marcador de contenido 5"/>
          <p:cNvGraphicFramePr>
            <a:graphicFrameLocks noGrp="1"/>
          </p:cNvGraphicFramePr>
          <p:nvPr>
            <p:ph idx="1"/>
            <p:extLst/>
          </p:nvPr>
        </p:nvGraphicFramePr>
        <p:xfrm>
          <a:off x="426849" y="944466"/>
          <a:ext cx="11155549" cy="50111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Elipse 4"/>
          <p:cNvSpPr/>
          <p:nvPr/>
        </p:nvSpPr>
        <p:spPr>
          <a:xfrm>
            <a:off x="1162029" y="5932231"/>
            <a:ext cx="9935517" cy="67587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 smtClean="0">
                <a:solidFill>
                  <a:srgbClr val="00B050"/>
                </a:solidFill>
                <a:latin typeface="Franklin Gothic Book" panose="020B0503020102020204" pitchFamily="34" charset="0"/>
              </a:rPr>
              <a:t>MENUDAS ESTADÍSTICAS DE EDUCACION SECUNDARIA</a:t>
            </a:r>
            <a:endParaRPr lang="es-ES" b="1" dirty="0">
              <a:solidFill>
                <a:srgbClr val="00B050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25409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3423611" cy="692727"/>
          </a:xfrm>
        </p:spPr>
        <p:txBody>
          <a:bodyPr>
            <a:normAutofit fontScale="90000"/>
          </a:bodyPr>
          <a:lstStyle/>
          <a:p>
            <a:r>
              <a:rPr lang="es-ES" dirty="0" smtClean="0">
                <a:latin typeface="Franklin Gothic Demi" panose="020B0703020102020204" pitchFamily="34" charset="0"/>
              </a:rPr>
              <a:t>HIPERVINCULOS</a:t>
            </a:r>
            <a:endParaRPr lang="es-ES" dirty="0">
              <a:latin typeface="Franklin Gothic Demi" panose="020B07030201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74316" y="1467863"/>
            <a:ext cx="3326628" cy="1330756"/>
          </a:xfrm>
        </p:spPr>
        <p:txBody>
          <a:bodyPr/>
          <a:lstStyle/>
          <a:p>
            <a:r>
              <a:rPr lang="es-ES" dirty="0" smtClean="0">
                <a:latin typeface="Franklin Gothic Demi" panose="020B0703020102020204" pitchFamily="34" charset="0"/>
                <a:hlinkClick r:id="rId2"/>
              </a:rPr>
              <a:t>INSTITUTO</a:t>
            </a:r>
            <a:endParaRPr lang="es-ES" dirty="0" smtClean="0">
              <a:latin typeface="Franklin Gothic Demi" panose="020B0703020102020204" pitchFamily="34" charset="0"/>
            </a:endParaRPr>
          </a:p>
          <a:p>
            <a:r>
              <a:rPr lang="es-ES" dirty="0" smtClean="0">
                <a:latin typeface="Franklin Gothic Demi" panose="020B0703020102020204" pitchFamily="34" charset="0"/>
                <a:hlinkClick r:id="rId3" action="ppaction://hlinksldjump"/>
              </a:rPr>
              <a:t>DIAPOSITIVA PRINCIPAL</a:t>
            </a:r>
            <a:endParaRPr lang="es-ES" dirty="0" smtClean="0">
              <a:latin typeface="Franklin Gothic Demi" panose="020B0703020102020204" pitchFamily="34" charset="0"/>
            </a:endParaRPr>
          </a:p>
          <a:p>
            <a:r>
              <a:rPr lang="es-ES" dirty="0" smtClean="0">
                <a:latin typeface="Franklin Gothic Demi" panose="020B0703020102020204" pitchFamily="34" charset="0"/>
                <a:hlinkClick r:id="rId4" action="ppaction://hlinksldjump"/>
              </a:rPr>
              <a:t>FIN DE LA PRESENTACION</a:t>
            </a:r>
            <a:endParaRPr lang="es-ES" dirty="0">
              <a:latin typeface="Franklin Gothic Demi" panose="020B07030201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54990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0560"/>
          </a:xfrm>
        </p:spPr>
        <p:txBody>
          <a:bodyPr/>
          <a:lstStyle/>
          <a:p>
            <a:r>
              <a:rPr lang="es-ES" b="1" dirty="0" smtClean="0">
                <a:latin typeface="Franklin Gothic Book" panose="020B0503020102020204" pitchFamily="34" charset="0"/>
              </a:rPr>
              <a:t>FIN DE LA PRESENTACIÓN</a:t>
            </a:r>
            <a:endParaRPr lang="es-ES" b="1" dirty="0">
              <a:latin typeface="Franklin Gothic Book" panose="020B0503020102020204" pitchFamily="34" charset="0"/>
            </a:endParaRPr>
          </a:p>
        </p:txBody>
      </p:sp>
      <p:sp>
        <p:nvSpPr>
          <p:cNvPr id="9" name="Flecha derecha 8"/>
          <p:cNvSpPr/>
          <p:nvPr/>
        </p:nvSpPr>
        <p:spPr>
          <a:xfrm>
            <a:off x="928449" y="1470956"/>
            <a:ext cx="9836331" cy="796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 smtClean="0">
                <a:latin typeface="Franklin Gothic Book" panose="020B0503020102020204" pitchFamily="34" charset="0"/>
                <a:hlinkClick r:id="" action="ppaction://hlinkshowjump?jump=endshow"/>
              </a:rPr>
              <a:t> FIN DE LA PRESENTACIÓN</a:t>
            </a:r>
            <a:endParaRPr lang="es-ES" b="1" dirty="0">
              <a:latin typeface="Franklin Gothic Book" panose="020B0503020102020204" pitchFamily="34" charset="0"/>
            </a:endParaRPr>
          </a:p>
        </p:txBody>
      </p:sp>
      <p:pic>
        <p:nvPicPr>
          <p:cNvPr id="3" name="yt1s.com -Gracias Audio ofici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6292" y="2267790"/>
            <a:ext cx="7512244" cy="4225637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8C76-2800-47BD-A42F-732A3A5F6604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37181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/>
      <p:bldP spid="9" grpId="0" animBg="1"/>
    </p:bldLst>
  </p:timing>
</p:sld>
</file>

<file path=ppt/theme/theme1.xml><?xml version="1.0" encoding="utf-8"?>
<a:theme xmlns:a="http://schemas.openxmlformats.org/drawingml/2006/main" name="Facet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75</TotalTime>
  <Words>676</Words>
  <Application>Microsoft Office PowerPoint</Application>
  <PresentationFormat>Panorámica</PresentationFormat>
  <Paragraphs>66</Paragraphs>
  <Slides>8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Arial</vt:lpstr>
      <vt:lpstr>Calibri</vt:lpstr>
      <vt:lpstr>Franklin Gothic Book</vt:lpstr>
      <vt:lpstr>Franklin Gothic Demi</vt:lpstr>
      <vt:lpstr>Franklin Gothic Heavy</vt:lpstr>
      <vt:lpstr>Trebuchet MS</vt:lpstr>
      <vt:lpstr>Wingdings 3</vt:lpstr>
      <vt:lpstr>Faceta</vt:lpstr>
      <vt:lpstr>Educación Secundaria Obligatoria (ESO)</vt:lpstr>
      <vt:lpstr>Índice</vt:lpstr>
      <vt:lpstr>HORARIO DE CLASES</vt:lpstr>
      <vt:lpstr>PLAN DE EDUCACION SECUNDARIA OBLIGATORIA (ESO)</vt:lpstr>
      <vt:lpstr>JERARQUÍA DE LOS CURSOS DE LA EDUCACION SECUNDARIA OBLIGATORIA (ESO)</vt:lpstr>
      <vt:lpstr>Estadísticas de Educación Secundaria Obligatoria (ESO)</vt:lpstr>
      <vt:lpstr>HIPERVINCULOS</vt:lpstr>
      <vt:lpstr>FIN DE LA PRESENTACIÓN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Educación Secundaria Obligatoria (ESO)</dc:title>
  <dc:creator>Alumno02</dc:creator>
  <cp:lastModifiedBy>Alumno02</cp:lastModifiedBy>
  <cp:revision>7</cp:revision>
  <dcterms:created xsi:type="dcterms:W3CDTF">2021-05-18T09:00:21Z</dcterms:created>
  <dcterms:modified xsi:type="dcterms:W3CDTF">2021-05-18T10:24:28Z</dcterms:modified>
</cp:coreProperties>
</file>

<file path=docProps/thumbnail.jpeg>
</file>